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0" r:id="rId5"/>
  </p:sldMasterIdLst>
  <p:notesMasterIdLst>
    <p:notesMasterId r:id="rId25"/>
  </p:notesMasterIdLst>
  <p:handoutMasterIdLst>
    <p:handoutMasterId r:id="rId26"/>
  </p:handoutMasterIdLst>
  <p:sldIdLst>
    <p:sldId id="2147046993" r:id="rId6"/>
    <p:sldId id="293" r:id="rId7"/>
    <p:sldId id="299" r:id="rId8"/>
    <p:sldId id="2146847211" r:id="rId9"/>
    <p:sldId id="2147046995" r:id="rId10"/>
    <p:sldId id="354" r:id="rId11"/>
    <p:sldId id="2147046999" r:id="rId12"/>
    <p:sldId id="2147046996" r:id="rId13"/>
    <p:sldId id="2146847213" r:id="rId14"/>
    <p:sldId id="270" r:id="rId15"/>
    <p:sldId id="2146847203" r:id="rId16"/>
    <p:sldId id="301" r:id="rId17"/>
    <p:sldId id="2146847194" r:id="rId18"/>
    <p:sldId id="2146847241" r:id="rId19"/>
    <p:sldId id="2147046998" r:id="rId20"/>
    <p:sldId id="256" r:id="rId21"/>
    <p:sldId id="284" r:id="rId22"/>
    <p:sldId id="2147046991" r:id="rId23"/>
    <p:sldId id="291" r:id="rId24"/>
  </p:sldIdLst>
  <p:sldSz cx="12192000" cy="6858000"/>
  <p:notesSz cx="9982200" cy="67945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Montserrat" panose="00000500000000000000" pitchFamily="2" charset="0"/>
      <p:regular r:id="rId33"/>
      <p:bold r:id="rId34"/>
      <p:italic r:id="rId35"/>
      <p:boldItalic r:id="rId36"/>
    </p:embeddedFont>
    <p:embeddedFont>
      <p:font typeface="Montserrat ExtraBold" panose="00000900000000000000" pitchFamily="2" charset="0"/>
      <p:bold r:id="rId37"/>
      <p:italic r:id="rId38"/>
      <p:boldItalic r:id="rId39"/>
    </p:embeddedFont>
    <p:embeddedFont>
      <p:font typeface="Raleway"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081B4752-1292-4318-9FCE-58520116D13C}">
          <p14:sldIdLst>
            <p14:sldId id="2147046993"/>
            <p14:sldId id="293"/>
            <p14:sldId id="299"/>
            <p14:sldId id="2146847211"/>
            <p14:sldId id="2147046995"/>
            <p14:sldId id="354"/>
            <p14:sldId id="2147046999"/>
            <p14:sldId id="2147046996"/>
            <p14:sldId id="2146847213"/>
            <p14:sldId id="270"/>
            <p14:sldId id="2146847203"/>
            <p14:sldId id="301"/>
            <p14:sldId id="2146847194"/>
            <p14:sldId id="2146847241"/>
            <p14:sldId id="2147046998"/>
            <p14:sldId id="256"/>
            <p14:sldId id="284"/>
            <p14:sldId id="2147046991"/>
            <p14:sldId id="291"/>
          </p14:sldIdLst>
        </p14:section>
        <p14:section name="Seção sem Título" id="{92FE0699-881A-48D0-8E8E-44E02F50048A}">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987331A-D155-5646-BD52-6007E2DD1635}" name="FIOTEC – Larissa Gonçalves Mangabeira da Silva" initials="F–LGMdS" userId="S::larissa.mangabeira@saude.gov.br::58d8d0e8-6650-46a4-931b-3a282a8caba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22B"/>
    <a:srgbClr val="03CF00"/>
    <a:srgbClr val="183EFF"/>
    <a:srgbClr val="FF4200"/>
    <a:srgbClr val="FF5500"/>
    <a:srgbClr val="FFD622"/>
    <a:srgbClr val="783C00"/>
    <a:srgbClr val="E5231F"/>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90" autoAdjust="0"/>
    <p:restoredTop sz="84366"/>
  </p:normalViewPr>
  <p:slideViewPr>
    <p:cSldViewPr snapToGrid="0">
      <p:cViewPr varScale="1">
        <p:scale>
          <a:sx n="109" d="100"/>
          <a:sy n="109" d="100"/>
        </p:scale>
        <p:origin x="29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9" Type="http://schemas.openxmlformats.org/officeDocument/2006/relationships/font" Target="fonts/font13.fntdata"/><Relationship Id="rId21" Type="http://schemas.openxmlformats.org/officeDocument/2006/relationships/slide" Target="slides/slide16.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3.fntdata"/><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5.fntdata"/><Relationship Id="rId44" Type="http://schemas.openxmlformats.org/officeDocument/2006/relationships/font" Target="fonts/font18.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5.xml"/><Relationship Id="rId41" Type="http://schemas.openxmlformats.org/officeDocument/2006/relationships/font" Target="fonts/font15.fntdata"/><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9C9CA6-4678-644C-AE5A-C813B8414323}" type="doc">
      <dgm:prSet loTypeId="urn:microsoft.com/office/officeart/2005/8/layout/orgChart1" loCatId="" qsTypeId="urn:microsoft.com/office/officeart/2005/8/quickstyle/3d4" qsCatId="3D" csTypeId="urn:microsoft.com/office/officeart/2005/8/colors/accent1_2" csCatId="accent1" phldr="1"/>
      <dgm:spPr/>
      <dgm:t>
        <a:bodyPr/>
        <a:lstStyle/>
        <a:p>
          <a:endParaRPr lang="pt-BR"/>
        </a:p>
      </dgm:t>
    </dgm:pt>
    <dgm:pt modelId="{D43C764C-8EF9-4C47-BB2F-A6A82DD79E6F}">
      <dgm:prSet phldrT="[Texto]" custT="1"/>
      <dgm:spPr>
        <a:solidFill>
          <a:srgbClr val="03CF00"/>
        </a:solidFill>
        <a:effectLst/>
        <a:scene3d>
          <a:camera prst="orthographicFront"/>
          <a:lightRig rig="chilly" dir="t"/>
        </a:scene3d>
        <a:sp3d prstMaterial="matte"/>
      </dgm:spPr>
      <dgm:t>
        <a:bodyPr/>
        <a:lstStyle/>
        <a:p>
          <a:r>
            <a:rPr lang="pt-BR" sz="2400" b="1" dirty="0" err="1">
              <a:latin typeface="Roboto" panose="02000000000000000000" pitchFamily="2" charset="0"/>
              <a:ea typeface="Roboto" panose="02000000000000000000" pitchFamily="2" charset="0"/>
              <a:cs typeface="Roboto" panose="02000000000000000000" pitchFamily="2" charset="0"/>
            </a:rPr>
            <a:t>Ministry</a:t>
          </a:r>
          <a:r>
            <a:rPr lang="pt-BR" sz="2400" b="1" dirty="0">
              <a:latin typeface="Roboto" panose="02000000000000000000" pitchFamily="2" charset="0"/>
              <a:ea typeface="Roboto" panose="02000000000000000000" pitchFamily="2" charset="0"/>
              <a:cs typeface="Roboto" panose="02000000000000000000" pitchFamily="2" charset="0"/>
            </a:rPr>
            <a:t> </a:t>
          </a:r>
          <a:r>
            <a:rPr lang="pt-BR" sz="2400" b="1" dirty="0" err="1">
              <a:latin typeface="Roboto" panose="02000000000000000000" pitchFamily="2" charset="0"/>
              <a:ea typeface="Roboto" panose="02000000000000000000" pitchFamily="2" charset="0"/>
              <a:cs typeface="Roboto" panose="02000000000000000000" pitchFamily="2" charset="0"/>
            </a:rPr>
            <a:t>of</a:t>
          </a:r>
          <a:r>
            <a:rPr lang="pt-BR" sz="2400" b="1" dirty="0">
              <a:latin typeface="Roboto" panose="02000000000000000000" pitchFamily="2" charset="0"/>
              <a:ea typeface="Roboto" panose="02000000000000000000" pitchFamily="2" charset="0"/>
              <a:cs typeface="Roboto" panose="02000000000000000000" pitchFamily="2" charset="0"/>
            </a:rPr>
            <a:t> Health</a:t>
          </a:r>
        </a:p>
        <a:p>
          <a:r>
            <a:rPr lang="pt-BR" sz="2400" b="1" dirty="0" err="1">
              <a:latin typeface="Roboto" panose="02000000000000000000" pitchFamily="2" charset="0"/>
              <a:ea typeface="Roboto" panose="02000000000000000000" pitchFamily="2" charset="0"/>
              <a:cs typeface="Roboto" panose="02000000000000000000" pitchFamily="2" charset="0"/>
            </a:rPr>
            <a:t>Minister's</a:t>
          </a:r>
          <a:r>
            <a:rPr lang="pt-BR" sz="2400" b="1" dirty="0">
              <a:latin typeface="Roboto" panose="02000000000000000000" pitchFamily="2" charset="0"/>
              <a:ea typeface="Roboto" panose="02000000000000000000" pitchFamily="2" charset="0"/>
              <a:cs typeface="Roboto" panose="02000000000000000000" pitchFamily="2" charset="0"/>
            </a:rPr>
            <a:t> Office</a:t>
          </a:r>
        </a:p>
      </dgm:t>
    </dgm:pt>
    <dgm:pt modelId="{ED0DA9A8-4E9A-244B-B78E-E13990E948F9}" type="parTrans" cxnId="{61F50AE8-EB50-9746-9C8E-E118BE649C06}">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ACF3EB5F-4284-A24F-BEA1-403A9630AF86}" type="sibTrans" cxnId="{61F50AE8-EB50-9746-9C8E-E118BE649C06}">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6F92B39B-101A-8A4D-A81C-32A9868EE04D}" type="asst">
      <dgm:prSet phldrT="[Texto]" custT="1"/>
      <dgm:spPr>
        <a:solidFill>
          <a:schemeClr val="tx1">
            <a:lumMod val="50000"/>
            <a:lumOff val="50000"/>
          </a:schemeClr>
        </a:solidFill>
      </dgm:spPr>
      <dgm:t>
        <a:bodyPr/>
        <a:lstStyle/>
        <a:p>
          <a:r>
            <a:rPr lang="pt-BR" sz="2000" dirty="0" err="1">
              <a:latin typeface="Roboto" panose="02000000000000000000" pitchFamily="2" charset="0"/>
              <a:ea typeface="Roboto" panose="02000000000000000000" pitchFamily="2" charset="0"/>
              <a:cs typeface="Roboto" panose="02000000000000000000" pitchFamily="2" charset="0"/>
            </a:rPr>
            <a:t>Executive</a:t>
          </a:r>
          <a:r>
            <a:rPr lang="pt-BR" sz="2000" dirty="0">
              <a:latin typeface="Roboto" panose="02000000000000000000" pitchFamily="2" charset="0"/>
              <a:ea typeface="Roboto" panose="02000000000000000000" pitchFamily="2" charset="0"/>
              <a:cs typeface="Roboto" panose="02000000000000000000" pitchFamily="2" charset="0"/>
            </a:rPr>
            <a:t> </a:t>
          </a:r>
          <a:r>
            <a:rPr lang="pt-BR" sz="2000" dirty="0" err="1">
              <a:latin typeface="Roboto" panose="02000000000000000000" pitchFamily="2" charset="0"/>
              <a:ea typeface="Roboto" panose="02000000000000000000" pitchFamily="2" charset="0"/>
              <a:cs typeface="Roboto" panose="02000000000000000000" pitchFamily="2" charset="0"/>
            </a:rPr>
            <a:t>Secretariat</a:t>
          </a:r>
          <a:endParaRPr lang="pt-BR" sz="2000" dirty="0">
            <a:latin typeface="Roboto" panose="02000000000000000000" pitchFamily="2" charset="0"/>
            <a:ea typeface="Roboto" panose="02000000000000000000" pitchFamily="2" charset="0"/>
            <a:cs typeface="Roboto" panose="02000000000000000000" pitchFamily="2" charset="0"/>
          </a:endParaRPr>
        </a:p>
      </dgm:t>
    </dgm:pt>
    <dgm:pt modelId="{F4C8DE7E-5326-3B4E-8348-1C5B985E13A8}" type="parTrans" cxnId="{293CEABD-9DC8-A644-859D-961721ED18BB}">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1C96B226-1AB6-E543-8385-D40AF4E31DD6}" type="sibTrans" cxnId="{293CEABD-9DC8-A644-859D-961721ED18BB}">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33131A88-7106-4148-A784-CEB2EF74169B}">
      <dgm:prSet phldrT="[Texto]" custT="1"/>
      <dgm:spPr>
        <a:solidFill>
          <a:srgbClr val="183EFF"/>
        </a:solidFill>
        <a:effectLst/>
        <a:scene3d>
          <a:camera prst="orthographicFront"/>
          <a:lightRig rig="chilly" dir="t"/>
        </a:scene3d>
      </dgm:spPr>
      <dgm:t>
        <a:bodyPr/>
        <a:lstStyle/>
        <a:p>
          <a:r>
            <a:rPr lang="en-US" sz="1600" b="1" dirty="0">
              <a:latin typeface="Roboto" panose="02000000000000000000" pitchFamily="2" charset="0"/>
              <a:ea typeface="Roboto" panose="02000000000000000000" pitchFamily="2" charset="0"/>
              <a:cs typeface="Roboto" panose="02000000000000000000" pitchFamily="2" charset="0"/>
            </a:rPr>
            <a:t>Secretariat of Primary Health Care</a:t>
          </a:r>
          <a:endParaRPr lang="pt-BR" sz="1600" b="1" dirty="0">
            <a:latin typeface="Roboto" panose="02000000000000000000" pitchFamily="2" charset="0"/>
            <a:ea typeface="Roboto" panose="02000000000000000000" pitchFamily="2" charset="0"/>
            <a:cs typeface="Roboto" panose="02000000000000000000" pitchFamily="2" charset="0"/>
          </a:endParaRPr>
        </a:p>
      </dgm:t>
    </dgm:pt>
    <dgm:pt modelId="{4521FB3B-14CB-464B-B20C-6E7A1BB36CE3}" type="parTrans" cxnId="{89D67DA6-AB45-3744-84CF-670E330F7A5D}">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7688BD58-F6E2-5049-80D2-48E435B4EE5F}" type="sibTrans" cxnId="{89D67DA6-AB45-3744-84CF-670E330F7A5D}">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21F0ACE3-2828-B94C-8C9E-A5339A899CEB}">
      <dgm:prSet phldrT="[Texto]" custT="1"/>
      <dgm:spPr>
        <a:solidFill>
          <a:srgbClr val="183EFF"/>
        </a:solidFill>
        <a:effectLst/>
        <a:scene3d>
          <a:camera prst="orthographicFront"/>
          <a:lightRig rig="chilly" dir="t"/>
        </a:scene3d>
      </dgm:spPr>
      <dgm:t>
        <a:bodyPr/>
        <a:lstStyle/>
        <a:p>
          <a:r>
            <a:rPr lang="en-US" sz="1600" b="1" dirty="0">
              <a:latin typeface="Roboto" panose="02000000000000000000" pitchFamily="2" charset="0"/>
              <a:ea typeface="Roboto" panose="02000000000000000000" pitchFamily="2" charset="0"/>
              <a:cs typeface="Roboto" panose="02000000000000000000" pitchFamily="2" charset="0"/>
            </a:rPr>
            <a:t>Secretariat of Health and </a:t>
          </a:r>
          <a:r>
            <a:rPr lang="en-US" sz="1600" b="1" dirty="0">
              <a:solidFill>
                <a:schemeClr val="accent2"/>
              </a:solidFill>
              <a:latin typeface="Roboto" panose="02000000000000000000" pitchFamily="2" charset="0"/>
              <a:ea typeface="Roboto" panose="02000000000000000000" pitchFamily="2" charset="0"/>
              <a:cs typeface="Roboto" panose="02000000000000000000" pitchFamily="2" charset="0"/>
            </a:rPr>
            <a:t>Environmental</a:t>
          </a:r>
          <a:r>
            <a:rPr lang="en-US" sz="1600" b="1" dirty="0">
              <a:latin typeface="Roboto" panose="02000000000000000000" pitchFamily="2" charset="0"/>
              <a:ea typeface="Roboto" panose="02000000000000000000" pitchFamily="2" charset="0"/>
              <a:cs typeface="Roboto" panose="02000000000000000000" pitchFamily="2" charset="0"/>
            </a:rPr>
            <a:t> Surveillance</a:t>
          </a:r>
          <a:endParaRPr lang="pt-BR" sz="1600" b="1" dirty="0">
            <a:solidFill>
              <a:schemeClr val="accent4">
                <a:lumMod val="40000"/>
                <a:lumOff val="60000"/>
              </a:schemeClr>
            </a:solidFill>
            <a:latin typeface="Roboto" panose="02000000000000000000" pitchFamily="2" charset="0"/>
            <a:ea typeface="Roboto" panose="02000000000000000000" pitchFamily="2" charset="0"/>
            <a:cs typeface="Roboto" panose="02000000000000000000" pitchFamily="2" charset="0"/>
          </a:endParaRPr>
        </a:p>
      </dgm:t>
    </dgm:pt>
    <dgm:pt modelId="{B6A01D11-FC14-8A46-B7B2-56107A823097}" type="parTrans" cxnId="{116AC19E-E6A0-7F41-9EF7-026E6CDD9FA5}">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88BB1547-CDFF-9E4E-B6D4-C2D2B8660B41}" type="sibTrans" cxnId="{116AC19E-E6A0-7F41-9EF7-026E6CDD9FA5}">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D6D80EC3-7A14-2A4F-93FD-F492D0E39E1D}">
      <dgm:prSet phldrT="[Texto]" custT="1"/>
      <dgm:spPr>
        <a:solidFill>
          <a:srgbClr val="183EFF"/>
        </a:solidFill>
        <a:effectLst/>
        <a:scene3d>
          <a:camera prst="orthographicFront"/>
          <a:lightRig rig="chilly" dir="t"/>
        </a:scene3d>
      </dgm:spPr>
      <dgm:t>
        <a:bodyPr/>
        <a:lstStyle/>
        <a:p>
          <a:r>
            <a:rPr lang="en-US" sz="1600" b="1" dirty="0">
              <a:latin typeface="Roboto" panose="02000000000000000000" pitchFamily="2" charset="0"/>
              <a:ea typeface="Roboto" panose="02000000000000000000" pitchFamily="2" charset="0"/>
              <a:cs typeface="Roboto" panose="02000000000000000000" pitchFamily="2" charset="0"/>
            </a:rPr>
            <a:t>Special Secretariat for Indigenous Care</a:t>
          </a:r>
          <a:endParaRPr lang="pt-BR" sz="1600" b="1" dirty="0">
            <a:latin typeface="Roboto" panose="02000000000000000000" pitchFamily="2" charset="0"/>
            <a:ea typeface="Roboto" panose="02000000000000000000" pitchFamily="2" charset="0"/>
            <a:cs typeface="Roboto" panose="02000000000000000000" pitchFamily="2" charset="0"/>
          </a:endParaRPr>
        </a:p>
      </dgm:t>
    </dgm:pt>
    <dgm:pt modelId="{5787DD77-52CD-8A45-AC14-C3E2A98BD9E2}" type="parTrans" cxnId="{4F997CF5-A94B-1246-8D57-15A7AA908CD9}">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FADDD23F-CE66-784C-A010-FFF1635C621F}" type="sibTrans" cxnId="{4F997CF5-A94B-1246-8D57-15A7AA908CD9}">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499E5D1D-5578-4043-AA23-A3C0F17E65B5}">
      <dgm:prSet phldrT="[Texto]" custT="1"/>
      <dgm:spPr>
        <a:solidFill>
          <a:srgbClr val="183EFF"/>
        </a:solidFill>
        <a:effectLst/>
        <a:scene3d>
          <a:camera prst="orthographicFront"/>
          <a:lightRig rig="chilly" dir="t"/>
        </a:scene3d>
      </dgm:spPr>
      <dgm:t>
        <a:bodyPr/>
        <a:lstStyle/>
        <a:p>
          <a:r>
            <a:rPr lang="en-US" sz="1600" b="1" dirty="0">
              <a:latin typeface="Roboto" panose="02000000000000000000" pitchFamily="2" charset="0"/>
              <a:ea typeface="Roboto" panose="02000000000000000000" pitchFamily="2" charset="0"/>
              <a:cs typeface="Roboto" panose="02000000000000000000" pitchFamily="2" charset="0"/>
            </a:rPr>
            <a:t>Secretariat of Science, Technology, Innovation </a:t>
          </a:r>
          <a:r>
            <a:rPr lang="en-US" sz="1600" b="1" dirty="0">
              <a:solidFill>
                <a:schemeClr val="accent2"/>
              </a:solidFill>
              <a:latin typeface="Roboto" panose="02000000000000000000" pitchFamily="2" charset="0"/>
              <a:ea typeface="Roboto" panose="02000000000000000000" pitchFamily="2" charset="0"/>
              <a:cs typeface="Roboto" panose="02000000000000000000" pitchFamily="2" charset="0"/>
            </a:rPr>
            <a:t>and</a:t>
          </a:r>
          <a:r>
            <a:rPr lang="en-US" sz="1600" b="1" dirty="0">
              <a:latin typeface="Roboto" panose="02000000000000000000" pitchFamily="2" charset="0"/>
              <a:ea typeface="Roboto" panose="02000000000000000000" pitchFamily="2" charset="0"/>
              <a:cs typeface="Roboto" panose="02000000000000000000" pitchFamily="2" charset="0"/>
            </a:rPr>
            <a:t> </a:t>
          </a:r>
          <a:r>
            <a:rPr lang="en-US" sz="1600" b="1" dirty="0">
              <a:solidFill>
                <a:schemeClr val="accent2"/>
              </a:solidFill>
              <a:latin typeface="Roboto" panose="02000000000000000000" pitchFamily="2" charset="0"/>
              <a:ea typeface="Roboto" panose="02000000000000000000" pitchFamily="2" charset="0"/>
              <a:cs typeface="Roboto" panose="02000000000000000000" pitchFamily="2" charset="0"/>
            </a:rPr>
            <a:t>the Health Economic-Industrial Complex</a:t>
          </a:r>
          <a:endParaRPr lang="pt-BR" sz="1600" b="1" dirty="0">
            <a:solidFill>
              <a:schemeClr val="accent2"/>
            </a:solidFill>
            <a:latin typeface="Roboto" panose="02000000000000000000" pitchFamily="2" charset="0"/>
            <a:ea typeface="Roboto" panose="02000000000000000000" pitchFamily="2" charset="0"/>
            <a:cs typeface="Roboto" panose="02000000000000000000" pitchFamily="2" charset="0"/>
          </a:endParaRPr>
        </a:p>
      </dgm:t>
    </dgm:pt>
    <dgm:pt modelId="{2E28099A-82A4-6745-9EF5-F9B63AEADC6B}" type="parTrans" cxnId="{1B511A42-D2BD-CE4B-BACF-78C2752C2CD1}">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6E6A0218-BCD1-4748-A253-DEE2849A7AA8}" type="sibTrans" cxnId="{1B511A42-D2BD-CE4B-BACF-78C2752C2CD1}">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288E3F22-750C-7843-AFF7-E5A4ED420284}">
      <dgm:prSet phldrT="[Texto]" custT="1"/>
      <dgm:spPr>
        <a:solidFill>
          <a:srgbClr val="183EFF"/>
        </a:solidFill>
        <a:effectLst/>
        <a:scene3d>
          <a:camera prst="orthographicFront"/>
          <a:lightRig rig="chilly" dir="t"/>
        </a:scene3d>
      </dgm:spPr>
      <dgm:t>
        <a:bodyPr/>
        <a:lstStyle/>
        <a:p>
          <a:r>
            <a:rPr lang="en-US" sz="1600" b="1" dirty="0">
              <a:latin typeface="Roboto" panose="02000000000000000000" pitchFamily="2" charset="0"/>
              <a:ea typeface="Roboto" panose="02000000000000000000" pitchFamily="2" charset="0"/>
              <a:cs typeface="Roboto" panose="02000000000000000000" pitchFamily="2" charset="0"/>
            </a:rPr>
            <a:t>Secretariat for Management of Work and Education in Health</a:t>
          </a:r>
          <a:endParaRPr lang="pt-BR" sz="1600" b="1" dirty="0">
            <a:latin typeface="Roboto" panose="02000000000000000000" pitchFamily="2" charset="0"/>
            <a:ea typeface="Roboto" panose="02000000000000000000" pitchFamily="2" charset="0"/>
            <a:cs typeface="Roboto" panose="02000000000000000000" pitchFamily="2" charset="0"/>
          </a:endParaRPr>
        </a:p>
      </dgm:t>
    </dgm:pt>
    <dgm:pt modelId="{1E13B46B-AC2E-A646-9027-9CDAE1613347}" type="parTrans" cxnId="{47CC1487-8ED3-0546-8671-0BDC789293A7}">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B9DC24BD-4A32-F84C-BECF-B9545E84A74D}" type="sibTrans" cxnId="{47CC1487-8ED3-0546-8671-0BDC789293A7}">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689DAB02-FE08-394C-A7F1-74DFDBEE2DB5}">
      <dgm:prSet phldrT="[Texto]" custT="1"/>
      <dgm:spPr>
        <a:solidFill>
          <a:srgbClr val="EA622B"/>
        </a:solidFill>
        <a:effectLst/>
        <a:scene3d>
          <a:camera prst="orthographicFront"/>
          <a:lightRig rig="chilly" dir="t"/>
        </a:scene3d>
      </dgm:spPr>
      <dgm:t>
        <a:bodyPr/>
        <a:lstStyle/>
        <a:p>
          <a:r>
            <a:rPr lang="en-US" sz="1600" b="1" dirty="0">
              <a:latin typeface="Roboto" panose="02000000000000000000" pitchFamily="2" charset="0"/>
              <a:ea typeface="Roboto" panose="02000000000000000000" pitchFamily="2" charset="0"/>
              <a:cs typeface="Roboto" panose="02000000000000000000" pitchFamily="2" charset="0"/>
            </a:rPr>
            <a:t>Secretariat of Information and Digital Health</a:t>
          </a:r>
          <a:endParaRPr lang="pt-BR" sz="1600" b="1" dirty="0">
            <a:latin typeface="Roboto" panose="02000000000000000000" pitchFamily="2" charset="0"/>
            <a:ea typeface="Roboto" panose="02000000000000000000" pitchFamily="2" charset="0"/>
            <a:cs typeface="Roboto" panose="02000000000000000000" pitchFamily="2" charset="0"/>
          </a:endParaRPr>
        </a:p>
      </dgm:t>
    </dgm:pt>
    <dgm:pt modelId="{1ABB8647-A2E1-BF44-B502-FF89AF7EE0AD}" type="parTrans" cxnId="{4EEDF3B5-822A-8D48-9459-4F566741DAD3}">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36DB59C0-B9E0-0349-A3EA-CAF1299F7A0C}" type="sibTrans" cxnId="{4EEDF3B5-822A-8D48-9459-4F566741DAD3}">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30A82316-7D0E-A648-9054-7764DC367F3E}">
      <dgm:prSet phldrT="[Texto]" custT="1"/>
      <dgm:spPr>
        <a:solidFill>
          <a:srgbClr val="183EFF"/>
        </a:solidFill>
        <a:effectLst/>
        <a:scene3d>
          <a:camera prst="orthographicFront"/>
          <a:lightRig rig="chilly" dir="t"/>
        </a:scene3d>
      </dgm:spPr>
      <dgm:t>
        <a:bodyPr/>
        <a:lstStyle/>
        <a:p>
          <a:r>
            <a:rPr lang="en-US" sz="1600" b="1" dirty="0">
              <a:latin typeface="Roboto" panose="02000000000000000000" pitchFamily="2" charset="0"/>
              <a:ea typeface="Roboto" panose="02000000000000000000" pitchFamily="2" charset="0"/>
              <a:cs typeface="Roboto" panose="02000000000000000000" pitchFamily="2" charset="0"/>
            </a:rPr>
            <a:t>Secretariat of Specialized Health Care</a:t>
          </a:r>
          <a:endParaRPr lang="pt-BR" sz="1600" b="1" dirty="0">
            <a:latin typeface="Roboto" panose="02000000000000000000" pitchFamily="2" charset="0"/>
            <a:ea typeface="Roboto" panose="02000000000000000000" pitchFamily="2" charset="0"/>
            <a:cs typeface="Roboto" panose="02000000000000000000" pitchFamily="2" charset="0"/>
          </a:endParaRPr>
        </a:p>
      </dgm:t>
    </dgm:pt>
    <dgm:pt modelId="{050460CE-710E-3A4B-95AD-1016F9BD604A}" type="parTrans" cxnId="{F5448682-CB1D-A547-A9AC-310C067B473D}">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2F010A57-1571-2943-8F5F-8D844E3FB70A}" type="sibTrans" cxnId="{F5448682-CB1D-A547-A9AC-310C067B473D}">
      <dgm:prSet/>
      <dgm:spPr/>
      <dgm:t>
        <a:bodyPr/>
        <a:lstStyle/>
        <a:p>
          <a:endParaRPr lang="pt-BR" sz="1800">
            <a:latin typeface="Roboto" panose="02000000000000000000" pitchFamily="2" charset="0"/>
            <a:ea typeface="Roboto" panose="02000000000000000000" pitchFamily="2" charset="0"/>
            <a:cs typeface="Roboto" panose="02000000000000000000" pitchFamily="2" charset="0"/>
          </a:endParaRPr>
        </a:p>
      </dgm:t>
    </dgm:pt>
    <dgm:pt modelId="{35094F56-0DF7-6647-96A5-6BBB394B539E}" type="pres">
      <dgm:prSet presAssocID="{C19C9CA6-4678-644C-AE5A-C813B8414323}" presName="hierChild1" presStyleCnt="0">
        <dgm:presLayoutVars>
          <dgm:orgChart val="1"/>
          <dgm:chPref val="1"/>
          <dgm:dir/>
          <dgm:animOne val="branch"/>
          <dgm:animLvl val="lvl"/>
          <dgm:resizeHandles/>
        </dgm:presLayoutVars>
      </dgm:prSet>
      <dgm:spPr/>
    </dgm:pt>
    <dgm:pt modelId="{6558ACFA-BB08-6847-AA8A-A6B14B66A9C9}" type="pres">
      <dgm:prSet presAssocID="{D43C764C-8EF9-4C47-BB2F-A6A82DD79E6F}" presName="hierRoot1" presStyleCnt="0">
        <dgm:presLayoutVars>
          <dgm:hierBranch val="init"/>
        </dgm:presLayoutVars>
      </dgm:prSet>
      <dgm:spPr/>
    </dgm:pt>
    <dgm:pt modelId="{C6D6A5C8-98EE-9D46-9B04-FE163B243D70}" type="pres">
      <dgm:prSet presAssocID="{D43C764C-8EF9-4C47-BB2F-A6A82DD79E6F}" presName="rootComposite1" presStyleCnt="0"/>
      <dgm:spPr/>
    </dgm:pt>
    <dgm:pt modelId="{8AF93165-0BF9-6B48-8597-D78507A5FA30}" type="pres">
      <dgm:prSet presAssocID="{D43C764C-8EF9-4C47-BB2F-A6A82DD79E6F}" presName="rootText1" presStyleLbl="node0" presStyleIdx="0" presStyleCnt="1" custScaleX="425583" custScaleY="140341">
        <dgm:presLayoutVars>
          <dgm:chPref val="3"/>
        </dgm:presLayoutVars>
      </dgm:prSet>
      <dgm:spPr/>
    </dgm:pt>
    <dgm:pt modelId="{7ADA5275-432C-404A-BB8F-2F9A870F7104}" type="pres">
      <dgm:prSet presAssocID="{D43C764C-8EF9-4C47-BB2F-A6A82DD79E6F}" presName="rootConnector1" presStyleLbl="node1" presStyleIdx="0" presStyleCnt="0"/>
      <dgm:spPr/>
    </dgm:pt>
    <dgm:pt modelId="{F2F85751-FD8C-824F-8967-6DF249AD1332}" type="pres">
      <dgm:prSet presAssocID="{D43C764C-8EF9-4C47-BB2F-A6A82DD79E6F}" presName="hierChild2" presStyleCnt="0"/>
      <dgm:spPr/>
    </dgm:pt>
    <dgm:pt modelId="{B8057F8A-C364-0044-924E-4B949C56C1C4}" type="pres">
      <dgm:prSet presAssocID="{4521FB3B-14CB-464B-B20C-6E7A1BB36CE3}" presName="Name37" presStyleLbl="parChTrans1D2" presStyleIdx="0" presStyleCnt="8"/>
      <dgm:spPr/>
    </dgm:pt>
    <dgm:pt modelId="{D9DA1B3A-6671-CE43-B63D-EA649697F574}" type="pres">
      <dgm:prSet presAssocID="{33131A88-7106-4148-A784-CEB2EF74169B}" presName="hierRoot2" presStyleCnt="0">
        <dgm:presLayoutVars>
          <dgm:hierBranch val="init"/>
        </dgm:presLayoutVars>
      </dgm:prSet>
      <dgm:spPr/>
    </dgm:pt>
    <dgm:pt modelId="{42CBAEC2-3DF4-364E-BD99-A74AD8242EE3}" type="pres">
      <dgm:prSet presAssocID="{33131A88-7106-4148-A784-CEB2EF74169B}" presName="rootComposite" presStyleCnt="0"/>
      <dgm:spPr/>
    </dgm:pt>
    <dgm:pt modelId="{25F6D960-1ECA-9144-8BC9-5F5574F2BF3E}" type="pres">
      <dgm:prSet presAssocID="{33131A88-7106-4148-A784-CEB2EF74169B}" presName="rootText" presStyleLbl="node2" presStyleIdx="0" presStyleCnt="7" custScaleX="115602" custScaleY="185457">
        <dgm:presLayoutVars>
          <dgm:chPref val="3"/>
        </dgm:presLayoutVars>
      </dgm:prSet>
      <dgm:spPr/>
    </dgm:pt>
    <dgm:pt modelId="{502B067F-7493-F24F-8B3F-5485ABB22036}" type="pres">
      <dgm:prSet presAssocID="{33131A88-7106-4148-A784-CEB2EF74169B}" presName="rootConnector" presStyleLbl="node2" presStyleIdx="0" presStyleCnt="7"/>
      <dgm:spPr/>
    </dgm:pt>
    <dgm:pt modelId="{E128B049-B80A-4842-B087-F996A0BB8DBC}" type="pres">
      <dgm:prSet presAssocID="{33131A88-7106-4148-A784-CEB2EF74169B}" presName="hierChild4" presStyleCnt="0"/>
      <dgm:spPr/>
    </dgm:pt>
    <dgm:pt modelId="{5FF1E428-EBE2-354B-BD0C-3F0113343840}" type="pres">
      <dgm:prSet presAssocID="{33131A88-7106-4148-A784-CEB2EF74169B}" presName="hierChild5" presStyleCnt="0"/>
      <dgm:spPr/>
    </dgm:pt>
    <dgm:pt modelId="{57A9BA16-969E-7146-8706-0BE802D7D36F}" type="pres">
      <dgm:prSet presAssocID="{050460CE-710E-3A4B-95AD-1016F9BD604A}" presName="Name37" presStyleLbl="parChTrans1D2" presStyleIdx="1" presStyleCnt="8"/>
      <dgm:spPr/>
    </dgm:pt>
    <dgm:pt modelId="{E803A94A-148A-2B43-9A22-BAF9E728691D}" type="pres">
      <dgm:prSet presAssocID="{30A82316-7D0E-A648-9054-7764DC367F3E}" presName="hierRoot2" presStyleCnt="0">
        <dgm:presLayoutVars>
          <dgm:hierBranch val="init"/>
        </dgm:presLayoutVars>
      </dgm:prSet>
      <dgm:spPr/>
    </dgm:pt>
    <dgm:pt modelId="{6F892F57-784D-8F4B-ADAE-7C0DB645EF97}" type="pres">
      <dgm:prSet presAssocID="{30A82316-7D0E-A648-9054-7764DC367F3E}" presName="rootComposite" presStyleCnt="0"/>
      <dgm:spPr/>
    </dgm:pt>
    <dgm:pt modelId="{42F88F70-0B65-0F4E-80F6-0E34B0C9923E}" type="pres">
      <dgm:prSet presAssocID="{30A82316-7D0E-A648-9054-7764DC367F3E}" presName="rootText" presStyleLbl="node2" presStyleIdx="1" presStyleCnt="7" custScaleX="107690" custScaleY="145606">
        <dgm:presLayoutVars>
          <dgm:chPref val="3"/>
        </dgm:presLayoutVars>
      </dgm:prSet>
      <dgm:spPr/>
    </dgm:pt>
    <dgm:pt modelId="{030E140B-39A9-6F47-B5E1-646FD9262244}" type="pres">
      <dgm:prSet presAssocID="{30A82316-7D0E-A648-9054-7764DC367F3E}" presName="rootConnector" presStyleLbl="node2" presStyleIdx="1" presStyleCnt="7"/>
      <dgm:spPr/>
    </dgm:pt>
    <dgm:pt modelId="{48E1C7F2-CEAD-EE47-AA14-1055C74EF389}" type="pres">
      <dgm:prSet presAssocID="{30A82316-7D0E-A648-9054-7764DC367F3E}" presName="hierChild4" presStyleCnt="0"/>
      <dgm:spPr/>
    </dgm:pt>
    <dgm:pt modelId="{85EF6BD2-5A3D-3E43-AF19-1C694BE71B88}" type="pres">
      <dgm:prSet presAssocID="{30A82316-7D0E-A648-9054-7764DC367F3E}" presName="hierChild5" presStyleCnt="0"/>
      <dgm:spPr/>
    </dgm:pt>
    <dgm:pt modelId="{2F40C146-DE35-E544-8A66-7E81E77AF732}" type="pres">
      <dgm:prSet presAssocID="{B6A01D11-FC14-8A46-B7B2-56107A823097}" presName="Name37" presStyleLbl="parChTrans1D2" presStyleIdx="2" presStyleCnt="8"/>
      <dgm:spPr/>
    </dgm:pt>
    <dgm:pt modelId="{42B5E868-4F3E-B54C-9170-F872EF3F9E22}" type="pres">
      <dgm:prSet presAssocID="{21F0ACE3-2828-B94C-8C9E-A5339A899CEB}" presName="hierRoot2" presStyleCnt="0">
        <dgm:presLayoutVars>
          <dgm:hierBranch val="init"/>
        </dgm:presLayoutVars>
      </dgm:prSet>
      <dgm:spPr/>
    </dgm:pt>
    <dgm:pt modelId="{6FE38B6D-8070-7947-9550-06B4C8D53670}" type="pres">
      <dgm:prSet presAssocID="{21F0ACE3-2828-B94C-8C9E-A5339A899CEB}" presName="rootComposite" presStyleCnt="0"/>
      <dgm:spPr/>
    </dgm:pt>
    <dgm:pt modelId="{631F337A-9BEF-2149-A884-86BE507351DB}" type="pres">
      <dgm:prSet presAssocID="{21F0ACE3-2828-B94C-8C9E-A5339A899CEB}" presName="rootText" presStyleLbl="node2" presStyleIdx="2" presStyleCnt="7" custScaleX="126452" custScaleY="148355">
        <dgm:presLayoutVars>
          <dgm:chPref val="3"/>
        </dgm:presLayoutVars>
      </dgm:prSet>
      <dgm:spPr/>
    </dgm:pt>
    <dgm:pt modelId="{AE520320-9555-9440-8D75-39C62A31768A}" type="pres">
      <dgm:prSet presAssocID="{21F0ACE3-2828-B94C-8C9E-A5339A899CEB}" presName="rootConnector" presStyleLbl="node2" presStyleIdx="2" presStyleCnt="7"/>
      <dgm:spPr/>
    </dgm:pt>
    <dgm:pt modelId="{5E9A883B-4AC4-B14F-AAE0-F74CA45A2FE6}" type="pres">
      <dgm:prSet presAssocID="{21F0ACE3-2828-B94C-8C9E-A5339A899CEB}" presName="hierChild4" presStyleCnt="0"/>
      <dgm:spPr/>
    </dgm:pt>
    <dgm:pt modelId="{41B1D98F-6F45-7742-A405-1AB6EA351D3A}" type="pres">
      <dgm:prSet presAssocID="{21F0ACE3-2828-B94C-8C9E-A5339A899CEB}" presName="hierChild5" presStyleCnt="0"/>
      <dgm:spPr/>
    </dgm:pt>
    <dgm:pt modelId="{E319CA9D-76E2-A44B-8427-6A9B1CC91E65}" type="pres">
      <dgm:prSet presAssocID="{5787DD77-52CD-8A45-AC14-C3E2A98BD9E2}" presName="Name37" presStyleLbl="parChTrans1D2" presStyleIdx="3" presStyleCnt="8"/>
      <dgm:spPr/>
    </dgm:pt>
    <dgm:pt modelId="{AE888CD2-11E9-EF40-8383-B38BE0145C09}" type="pres">
      <dgm:prSet presAssocID="{D6D80EC3-7A14-2A4F-93FD-F492D0E39E1D}" presName="hierRoot2" presStyleCnt="0">
        <dgm:presLayoutVars>
          <dgm:hierBranch val="init"/>
        </dgm:presLayoutVars>
      </dgm:prSet>
      <dgm:spPr/>
    </dgm:pt>
    <dgm:pt modelId="{E2DFFA19-E267-6345-B6D2-A0E87B99F9D9}" type="pres">
      <dgm:prSet presAssocID="{D6D80EC3-7A14-2A4F-93FD-F492D0E39E1D}" presName="rootComposite" presStyleCnt="0"/>
      <dgm:spPr/>
    </dgm:pt>
    <dgm:pt modelId="{2B81FA0E-6363-4E4F-B1E2-2205AE8A947C}" type="pres">
      <dgm:prSet presAssocID="{D6D80EC3-7A14-2A4F-93FD-F492D0E39E1D}" presName="rootText" presStyleLbl="node2" presStyleIdx="3" presStyleCnt="7" custScaleX="112268" custScaleY="153626">
        <dgm:presLayoutVars>
          <dgm:chPref val="3"/>
        </dgm:presLayoutVars>
      </dgm:prSet>
      <dgm:spPr/>
    </dgm:pt>
    <dgm:pt modelId="{612E12FD-0EDA-E24E-90EA-A94DB43CDE85}" type="pres">
      <dgm:prSet presAssocID="{D6D80EC3-7A14-2A4F-93FD-F492D0E39E1D}" presName="rootConnector" presStyleLbl="node2" presStyleIdx="3" presStyleCnt="7"/>
      <dgm:spPr/>
    </dgm:pt>
    <dgm:pt modelId="{BFF396AF-5AD1-0849-8F83-9C106B653273}" type="pres">
      <dgm:prSet presAssocID="{D6D80EC3-7A14-2A4F-93FD-F492D0E39E1D}" presName="hierChild4" presStyleCnt="0"/>
      <dgm:spPr/>
    </dgm:pt>
    <dgm:pt modelId="{5593AC76-76AA-0A48-B0E9-9A51CCDB8FB4}" type="pres">
      <dgm:prSet presAssocID="{D6D80EC3-7A14-2A4F-93FD-F492D0E39E1D}" presName="hierChild5" presStyleCnt="0"/>
      <dgm:spPr/>
    </dgm:pt>
    <dgm:pt modelId="{C6FB6951-1BDC-DA47-8C8E-4A420D95BC1A}" type="pres">
      <dgm:prSet presAssocID="{2E28099A-82A4-6745-9EF5-F9B63AEADC6B}" presName="Name37" presStyleLbl="parChTrans1D2" presStyleIdx="4" presStyleCnt="8"/>
      <dgm:spPr/>
    </dgm:pt>
    <dgm:pt modelId="{AA4550E3-33B0-6E4C-B859-A8F60FAD8AB1}" type="pres">
      <dgm:prSet presAssocID="{499E5D1D-5578-4043-AA23-A3C0F17E65B5}" presName="hierRoot2" presStyleCnt="0">
        <dgm:presLayoutVars>
          <dgm:hierBranch val="init"/>
        </dgm:presLayoutVars>
      </dgm:prSet>
      <dgm:spPr/>
    </dgm:pt>
    <dgm:pt modelId="{4AF95561-CB2F-1A49-A4F0-D36B922E81EE}" type="pres">
      <dgm:prSet presAssocID="{499E5D1D-5578-4043-AA23-A3C0F17E65B5}" presName="rootComposite" presStyleCnt="0"/>
      <dgm:spPr/>
    </dgm:pt>
    <dgm:pt modelId="{ECA5E35F-80F8-634B-B048-0F83847C0DC8}" type="pres">
      <dgm:prSet presAssocID="{499E5D1D-5578-4043-AA23-A3C0F17E65B5}" presName="rootText" presStyleLbl="node2" presStyleIdx="4" presStyleCnt="7" custScaleX="122524" custScaleY="292070">
        <dgm:presLayoutVars>
          <dgm:chPref val="3"/>
        </dgm:presLayoutVars>
      </dgm:prSet>
      <dgm:spPr/>
    </dgm:pt>
    <dgm:pt modelId="{A620091C-508D-904C-9D3E-15F2BFAE841B}" type="pres">
      <dgm:prSet presAssocID="{499E5D1D-5578-4043-AA23-A3C0F17E65B5}" presName="rootConnector" presStyleLbl="node2" presStyleIdx="4" presStyleCnt="7"/>
      <dgm:spPr/>
    </dgm:pt>
    <dgm:pt modelId="{C0C52CBE-FC28-CF49-89E0-DCA4ACEF87BE}" type="pres">
      <dgm:prSet presAssocID="{499E5D1D-5578-4043-AA23-A3C0F17E65B5}" presName="hierChild4" presStyleCnt="0"/>
      <dgm:spPr/>
    </dgm:pt>
    <dgm:pt modelId="{BC32A9A2-579A-764F-A072-F88E79DA136F}" type="pres">
      <dgm:prSet presAssocID="{499E5D1D-5578-4043-AA23-A3C0F17E65B5}" presName="hierChild5" presStyleCnt="0"/>
      <dgm:spPr/>
    </dgm:pt>
    <dgm:pt modelId="{BF46C164-FC14-8049-8935-AA510ACD816D}" type="pres">
      <dgm:prSet presAssocID="{1E13B46B-AC2E-A646-9027-9CDAE1613347}" presName="Name37" presStyleLbl="parChTrans1D2" presStyleIdx="5" presStyleCnt="8"/>
      <dgm:spPr/>
    </dgm:pt>
    <dgm:pt modelId="{3B10DC32-FC5C-584E-ADE4-77244CE60D4B}" type="pres">
      <dgm:prSet presAssocID="{288E3F22-750C-7843-AFF7-E5A4ED420284}" presName="hierRoot2" presStyleCnt="0">
        <dgm:presLayoutVars>
          <dgm:hierBranch val="init"/>
        </dgm:presLayoutVars>
      </dgm:prSet>
      <dgm:spPr/>
    </dgm:pt>
    <dgm:pt modelId="{78B9DF14-45FC-5340-A82F-8D3C5A30BA6B}" type="pres">
      <dgm:prSet presAssocID="{288E3F22-750C-7843-AFF7-E5A4ED420284}" presName="rootComposite" presStyleCnt="0"/>
      <dgm:spPr/>
    </dgm:pt>
    <dgm:pt modelId="{5DD1BF1F-763B-F546-8E1C-FE0D41FBF12E}" type="pres">
      <dgm:prSet presAssocID="{288E3F22-750C-7843-AFF7-E5A4ED420284}" presName="rootText" presStyleLbl="node2" presStyleIdx="5" presStyleCnt="7" custScaleX="109704" custScaleY="175288">
        <dgm:presLayoutVars>
          <dgm:chPref val="3"/>
        </dgm:presLayoutVars>
      </dgm:prSet>
      <dgm:spPr/>
    </dgm:pt>
    <dgm:pt modelId="{862FBC70-9846-2148-897D-2F5FEA3C4D59}" type="pres">
      <dgm:prSet presAssocID="{288E3F22-750C-7843-AFF7-E5A4ED420284}" presName="rootConnector" presStyleLbl="node2" presStyleIdx="5" presStyleCnt="7"/>
      <dgm:spPr/>
    </dgm:pt>
    <dgm:pt modelId="{3FB1E81B-97D6-4941-9B74-698D66EC7C48}" type="pres">
      <dgm:prSet presAssocID="{288E3F22-750C-7843-AFF7-E5A4ED420284}" presName="hierChild4" presStyleCnt="0"/>
      <dgm:spPr/>
    </dgm:pt>
    <dgm:pt modelId="{E6DC52D6-5AD0-F14B-B77A-368977EED736}" type="pres">
      <dgm:prSet presAssocID="{288E3F22-750C-7843-AFF7-E5A4ED420284}" presName="hierChild5" presStyleCnt="0"/>
      <dgm:spPr/>
    </dgm:pt>
    <dgm:pt modelId="{E5C95EBE-28B4-4242-837D-90B95D9355C0}" type="pres">
      <dgm:prSet presAssocID="{1ABB8647-A2E1-BF44-B502-FF89AF7EE0AD}" presName="Name37" presStyleLbl="parChTrans1D2" presStyleIdx="6" presStyleCnt="8"/>
      <dgm:spPr/>
    </dgm:pt>
    <dgm:pt modelId="{C153F698-457A-894A-83BE-F20ACE74F7A9}" type="pres">
      <dgm:prSet presAssocID="{689DAB02-FE08-394C-A7F1-74DFDBEE2DB5}" presName="hierRoot2" presStyleCnt="0">
        <dgm:presLayoutVars>
          <dgm:hierBranch val="init"/>
        </dgm:presLayoutVars>
      </dgm:prSet>
      <dgm:spPr/>
    </dgm:pt>
    <dgm:pt modelId="{C3CF2271-9ABB-EE46-995D-F688E6A0AD1F}" type="pres">
      <dgm:prSet presAssocID="{689DAB02-FE08-394C-A7F1-74DFDBEE2DB5}" presName="rootComposite" presStyleCnt="0"/>
      <dgm:spPr/>
    </dgm:pt>
    <dgm:pt modelId="{11B2090B-5C94-5D47-B20E-896287BC7C3E}" type="pres">
      <dgm:prSet presAssocID="{689DAB02-FE08-394C-A7F1-74DFDBEE2DB5}" presName="rootText" presStyleLbl="node2" presStyleIdx="6" presStyleCnt="7" custScaleX="107303" custScaleY="168411">
        <dgm:presLayoutVars>
          <dgm:chPref val="3"/>
        </dgm:presLayoutVars>
      </dgm:prSet>
      <dgm:spPr/>
    </dgm:pt>
    <dgm:pt modelId="{17C5861D-466E-9D4A-B761-0A25C1F4B1A8}" type="pres">
      <dgm:prSet presAssocID="{689DAB02-FE08-394C-A7F1-74DFDBEE2DB5}" presName="rootConnector" presStyleLbl="node2" presStyleIdx="6" presStyleCnt="7"/>
      <dgm:spPr/>
    </dgm:pt>
    <dgm:pt modelId="{D4FF3DB8-4653-D04C-A15D-73A35BF49387}" type="pres">
      <dgm:prSet presAssocID="{689DAB02-FE08-394C-A7F1-74DFDBEE2DB5}" presName="hierChild4" presStyleCnt="0"/>
      <dgm:spPr/>
    </dgm:pt>
    <dgm:pt modelId="{342F8398-D42D-FB4E-B173-4517EC660B41}" type="pres">
      <dgm:prSet presAssocID="{689DAB02-FE08-394C-A7F1-74DFDBEE2DB5}" presName="hierChild5" presStyleCnt="0"/>
      <dgm:spPr/>
    </dgm:pt>
    <dgm:pt modelId="{2C519C12-E485-4B47-BF2B-85A166CDFFD1}" type="pres">
      <dgm:prSet presAssocID="{D43C764C-8EF9-4C47-BB2F-A6A82DD79E6F}" presName="hierChild3" presStyleCnt="0"/>
      <dgm:spPr/>
    </dgm:pt>
    <dgm:pt modelId="{987104FB-0F78-4849-A0C8-4A09B9378A60}" type="pres">
      <dgm:prSet presAssocID="{F4C8DE7E-5326-3B4E-8348-1C5B985E13A8}" presName="Name111" presStyleLbl="parChTrans1D2" presStyleIdx="7" presStyleCnt="8"/>
      <dgm:spPr/>
    </dgm:pt>
    <dgm:pt modelId="{898B3148-FB7C-7443-BF49-8E9D860D358A}" type="pres">
      <dgm:prSet presAssocID="{6F92B39B-101A-8A4D-A81C-32A9868EE04D}" presName="hierRoot3" presStyleCnt="0">
        <dgm:presLayoutVars>
          <dgm:hierBranch val="init"/>
        </dgm:presLayoutVars>
      </dgm:prSet>
      <dgm:spPr/>
    </dgm:pt>
    <dgm:pt modelId="{3801EF43-CF91-A44B-A8D6-5EAF74F670C8}" type="pres">
      <dgm:prSet presAssocID="{6F92B39B-101A-8A4D-A81C-32A9868EE04D}" presName="rootComposite3" presStyleCnt="0"/>
      <dgm:spPr/>
    </dgm:pt>
    <dgm:pt modelId="{7882F8FB-A4D4-9B47-B7C9-D5E67320F2EA}" type="pres">
      <dgm:prSet presAssocID="{6F92B39B-101A-8A4D-A81C-32A9868EE04D}" presName="rootText3" presStyleLbl="asst1" presStyleIdx="0" presStyleCnt="1" custScaleX="142487" custScaleY="133486">
        <dgm:presLayoutVars>
          <dgm:chPref val="3"/>
        </dgm:presLayoutVars>
      </dgm:prSet>
      <dgm:spPr/>
    </dgm:pt>
    <dgm:pt modelId="{B23CCE34-B50F-C143-9029-2D3DEB40F4E1}" type="pres">
      <dgm:prSet presAssocID="{6F92B39B-101A-8A4D-A81C-32A9868EE04D}" presName="rootConnector3" presStyleLbl="asst1" presStyleIdx="0" presStyleCnt="1"/>
      <dgm:spPr/>
    </dgm:pt>
    <dgm:pt modelId="{7951A1BE-3D7F-8844-A05A-00C198E5B403}" type="pres">
      <dgm:prSet presAssocID="{6F92B39B-101A-8A4D-A81C-32A9868EE04D}" presName="hierChild6" presStyleCnt="0"/>
      <dgm:spPr/>
    </dgm:pt>
    <dgm:pt modelId="{AF8F504E-1502-604E-8AAC-8CA92F75B084}" type="pres">
      <dgm:prSet presAssocID="{6F92B39B-101A-8A4D-A81C-32A9868EE04D}" presName="hierChild7" presStyleCnt="0"/>
      <dgm:spPr/>
    </dgm:pt>
  </dgm:ptLst>
  <dgm:cxnLst>
    <dgm:cxn modelId="{3398060C-CCCC-FA49-9785-D1C1208C1879}" type="presOf" srcId="{499E5D1D-5578-4043-AA23-A3C0F17E65B5}" destId="{A620091C-508D-904C-9D3E-15F2BFAE841B}" srcOrd="1" destOrd="0" presId="urn:microsoft.com/office/officeart/2005/8/layout/orgChart1"/>
    <dgm:cxn modelId="{34CD960D-F99A-1846-836C-B16DED1547B6}" type="presOf" srcId="{499E5D1D-5578-4043-AA23-A3C0F17E65B5}" destId="{ECA5E35F-80F8-634B-B048-0F83847C0DC8}" srcOrd="0" destOrd="0" presId="urn:microsoft.com/office/officeart/2005/8/layout/orgChart1"/>
    <dgm:cxn modelId="{A182F40F-BD3A-134C-AA6E-8E1AFEBC7FF9}" type="presOf" srcId="{4521FB3B-14CB-464B-B20C-6E7A1BB36CE3}" destId="{B8057F8A-C364-0044-924E-4B949C56C1C4}" srcOrd="0" destOrd="0" presId="urn:microsoft.com/office/officeart/2005/8/layout/orgChart1"/>
    <dgm:cxn modelId="{3EEB5319-0A0B-AD44-8513-E17B51AEC82E}" type="presOf" srcId="{1ABB8647-A2E1-BF44-B502-FF89AF7EE0AD}" destId="{E5C95EBE-28B4-4242-837D-90B95D9355C0}" srcOrd="0" destOrd="0" presId="urn:microsoft.com/office/officeart/2005/8/layout/orgChart1"/>
    <dgm:cxn modelId="{8A19E620-96E0-3341-A5F7-BF07E65CC7A7}" type="presOf" srcId="{D43C764C-8EF9-4C47-BB2F-A6A82DD79E6F}" destId="{8AF93165-0BF9-6B48-8597-D78507A5FA30}" srcOrd="0" destOrd="0" presId="urn:microsoft.com/office/officeart/2005/8/layout/orgChart1"/>
    <dgm:cxn modelId="{450D0D2D-FD82-BD45-94A3-8A362BFF60BF}" type="presOf" srcId="{33131A88-7106-4148-A784-CEB2EF74169B}" destId="{502B067F-7493-F24F-8B3F-5485ABB22036}" srcOrd="1" destOrd="0" presId="urn:microsoft.com/office/officeart/2005/8/layout/orgChart1"/>
    <dgm:cxn modelId="{97BD6D2E-FED8-534C-A8F0-3E5E154F60CA}" type="presOf" srcId="{30A82316-7D0E-A648-9054-7764DC367F3E}" destId="{42F88F70-0B65-0F4E-80F6-0E34B0C9923E}" srcOrd="0" destOrd="0" presId="urn:microsoft.com/office/officeart/2005/8/layout/orgChart1"/>
    <dgm:cxn modelId="{1B511A42-D2BD-CE4B-BACF-78C2752C2CD1}" srcId="{D43C764C-8EF9-4C47-BB2F-A6A82DD79E6F}" destId="{499E5D1D-5578-4043-AA23-A3C0F17E65B5}" srcOrd="5" destOrd="0" parTransId="{2E28099A-82A4-6745-9EF5-F9B63AEADC6B}" sibTransId="{6E6A0218-BCD1-4748-A253-DEE2849A7AA8}"/>
    <dgm:cxn modelId="{8A213366-1B40-1D40-8FCB-99EC5500ED4E}" type="presOf" srcId="{D6D80EC3-7A14-2A4F-93FD-F492D0E39E1D}" destId="{612E12FD-0EDA-E24E-90EA-A94DB43CDE85}" srcOrd="1" destOrd="0" presId="urn:microsoft.com/office/officeart/2005/8/layout/orgChart1"/>
    <dgm:cxn modelId="{23046C4B-FF3E-BB4E-A05D-69596EDC633A}" type="presOf" srcId="{5787DD77-52CD-8A45-AC14-C3E2A98BD9E2}" destId="{E319CA9D-76E2-A44B-8427-6A9B1CC91E65}" srcOrd="0" destOrd="0" presId="urn:microsoft.com/office/officeart/2005/8/layout/orgChart1"/>
    <dgm:cxn modelId="{6F56B34B-B3F2-A444-A167-A90ECB5E5D01}" type="presOf" srcId="{6F92B39B-101A-8A4D-A81C-32A9868EE04D}" destId="{7882F8FB-A4D4-9B47-B7C9-D5E67320F2EA}" srcOrd="0" destOrd="0" presId="urn:microsoft.com/office/officeart/2005/8/layout/orgChart1"/>
    <dgm:cxn modelId="{81F3254C-ABAE-1349-978A-635995F18EAB}" type="presOf" srcId="{288E3F22-750C-7843-AFF7-E5A4ED420284}" destId="{862FBC70-9846-2148-897D-2F5FEA3C4D59}" srcOrd="1" destOrd="0" presId="urn:microsoft.com/office/officeart/2005/8/layout/orgChart1"/>
    <dgm:cxn modelId="{26D55052-24F1-BD49-B137-BD6D0181D7F3}" type="presOf" srcId="{288E3F22-750C-7843-AFF7-E5A4ED420284}" destId="{5DD1BF1F-763B-F546-8E1C-FE0D41FBF12E}" srcOrd="0" destOrd="0" presId="urn:microsoft.com/office/officeart/2005/8/layout/orgChart1"/>
    <dgm:cxn modelId="{13B16D7C-8326-0F47-8131-0CF1B4252A06}" type="presOf" srcId="{D43C764C-8EF9-4C47-BB2F-A6A82DD79E6F}" destId="{7ADA5275-432C-404A-BB8F-2F9A870F7104}" srcOrd="1" destOrd="0" presId="urn:microsoft.com/office/officeart/2005/8/layout/orgChart1"/>
    <dgm:cxn modelId="{F5448682-CB1D-A547-A9AC-310C067B473D}" srcId="{D43C764C-8EF9-4C47-BB2F-A6A82DD79E6F}" destId="{30A82316-7D0E-A648-9054-7764DC367F3E}" srcOrd="2" destOrd="0" parTransId="{050460CE-710E-3A4B-95AD-1016F9BD604A}" sibTransId="{2F010A57-1571-2943-8F5F-8D844E3FB70A}"/>
    <dgm:cxn modelId="{47CC1487-8ED3-0546-8671-0BDC789293A7}" srcId="{D43C764C-8EF9-4C47-BB2F-A6A82DD79E6F}" destId="{288E3F22-750C-7843-AFF7-E5A4ED420284}" srcOrd="6" destOrd="0" parTransId="{1E13B46B-AC2E-A646-9027-9CDAE1613347}" sibTransId="{B9DC24BD-4A32-F84C-BECF-B9545E84A74D}"/>
    <dgm:cxn modelId="{1F82D894-55DB-E449-9337-2A147B5F25C5}" type="presOf" srcId="{33131A88-7106-4148-A784-CEB2EF74169B}" destId="{25F6D960-1ECA-9144-8BC9-5F5574F2BF3E}" srcOrd="0" destOrd="0" presId="urn:microsoft.com/office/officeart/2005/8/layout/orgChart1"/>
    <dgm:cxn modelId="{116AC19E-E6A0-7F41-9EF7-026E6CDD9FA5}" srcId="{D43C764C-8EF9-4C47-BB2F-A6A82DD79E6F}" destId="{21F0ACE3-2828-B94C-8C9E-A5339A899CEB}" srcOrd="3" destOrd="0" parTransId="{B6A01D11-FC14-8A46-B7B2-56107A823097}" sibTransId="{88BB1547-CDFF-9E4E-B6D4-C2D2B8660B41}"/>
    <dgm:cxn modelId="{89D67DA6-AB45-3744-84CF-670E330F7A5D}" srcId="{D43C764C-8EF9-4C47-BB2F-A6A82DD79E6F}" destId="{33131A88-7106-4148-A784-CEB2EF74169B}" srcOrd="1" destOrd="0" parTransId="{4521FB3B-14CB-464B-B20C-6E7A1BB36CE3}" sibTransId="{7688BD58-F6E2-5049-80D2-48E435B4EE5F}"/>
    <dgm:cxn modelId="{2F6E24AA-F4BE-E34B-9F9B-93E3BF10EA4E}" type="presOf" srcId="{6F92B39B-101A-8A4D-A81C-32A9868EE04D}" destId="{B23CCE34-B50F-C143-9029-2D3DEB40F4E1}" srcOrd="1" destOrd="0" presId="urn:microsoft.com/office/officeart/2005/8/layout/orgChart1"/>
    <dgm:cxn modelId="{D496A6AC-27DF-F14D-B728-75D5C4FE23FF}" type="presOf" srcId="{21F0ACE3-2828-B94C-8C9E-A5339A899CEB}" destId="{AE520320-9555-9440-8D75-39C62A31768A}" srcOrd="1" destOrd="0" presId="urn:microsoft.com/office/officeart/2005/8/layout/orgChart1"/>
    <dgm:cxn modelId="{A61216AE-7ED3-4145-B869-6E327A1803FA}" type="presOf" srcId="{689DAB02-FE08-394C-A7F1-74DFDBEE2DB5}" destId="{17C5861D-466E-9D4A-B761-0A25C1F4B1A8}" srcOrd="1" destOrd="0" presId="urn:microsoft.com/office/officeart/2005/8/layout/orgChart1"/>
    <dgm:cxn modelId="{4EEDF3B5-822A-8D48-9459-4F566741DAD3}" srcId="{D43C764C-8EF9-4C47-BB2F-A6A82DD79E6F}" destId="{689DAB02-FE08-394C-A7F1-74DFDBEE2DB5}" srcOrd="7" destOrd="0" parTransId="{1ABB8647-A2E1-BF44-B502-FF89AF7EE0AD}" sibTransId="{36DB59C0-B9E0-0349-A3EA-CAF1299F7A0C}"/>
    <dgm:cxn modelId="{4757E5BB-9BE8-5A4A-AD8D-2CAF5BC5E6A7}" type="presOf" srcId="{1E13B46B-AC2E-A646-9027-9CDAE1613347}" destId="{BF46C164-FC14-8049-8935-AA510ACD816D}" srcOrd="0" destOrd="0" presId="urn:microsoft.com/office/officeart/2005/8/layout/orgChart1"/>
    <dgm:cxn modelId="{293CEABD-9DC8-A644-859D-961721ED18BB}" srcId="{D43C764C-8EF9-4C47-BB2F-A6A82DD79E6F}" destId="{6F92B39B-101A-8A4D-A81C-32A9868EE04D}" srcOrd="0" destOrd="0" parTransId="{F4C8DE7E-5326-3B4E-8348-1C5B985E13A8}" sibTransId="{1C96B226-1AB6-E543-8385-D40AF4E31DD6}"/>
    <dgm:cxn modelId="{7C6E2AC8-CF36-2542-AFE4-74036E8EDA75}" type="presOf" srcId="{C19C9CA6-4678-644C-AE5A-C813B8414323}" destId="{35094F56-0DF7-6647-96A5-6BBB394B539E}" srcOrd="0" destOrd="0" presId="urn:microsoft.com/office/officeart/2005/8/layout/orgChart1"/>
    <dgm:cxn modelId="{8F1633CE-AFB7-7841-915E-AB8EF0D4019A}" type="presOf" srcId="{689DAB02-FE08-394C-A7F1-74DFDBEE2DB5}" destId="{11B2090B-5C94-5D47-B20E-896287BC7C3E}" srcOrd="0" destOrd="0" presId="urn:microsoft.com/office/officeart/2005/8/layout/orgChart1"/>
    <dgm:cxn modelId="{B51304D1-6646-1148-995D-1AE1488BB5A0}" type="presOf" srcId="{21F0ACE3-2828-B94C-8C9E-A5339A899CEB}" destId="{631F337A-9BEF-2149-A884-86BE507351DB}" srcOrd="0" destOrd="0" presId="urn:microsoft.com/office/officeart/2005/8/layout/orgChart1"/>
    <dgm:cxn modelId="{61F50AE8-EB50-9746-9C8E-E118BE649C06}" srcId="{C19C9CA6-4678-644C-AE5A-C813B8414323}" destId="{D43C764C-8EF9-4C47-BB2F-A6A82DD79E6F}" srcOrd="0" destOrd="0" parTransId="{ED0DA9A8-4E9A-244B-B78E-E13990E948F9}" sibTransId="{ACF3EB5F-4284-A24F-BEA1-403A9630AF86}"/>
    <dgm:cxn modelId="{664151EA-57D0-BD4A-B754-00DB202AF25F}" type="presOf" srcId="{D6D80EC3-7A14-2A4F-93FD-F492D0E39E1D}" destId="{2B81FA0E-6363-4E4F-B1E2-2205AE8A947C}" srcOrd="0" destOrd="0" presId="urn:microsoft.com/office/officeart/2005/8/layout/orgChart1"/>
    <dgm:cxn modelId="{36F743F2-24AF-6F44-8162-F0E28067489E}" type="presOf" srcId="{2E28099A-82A4-6745-9EF5-F9B63AEADC6B}" destId="{C6FB6951-1BDC-DA47-8C8E-4A420D95BC1A}" srcOrd="0" destOrd="0" presId="urn:microsoft.com/office/officeart/2005/8/layout/orgChart1"/>
    <dgm:cxn modelId="{4F997CF5-A94B-1246-8D57-15A7AA908CD9}" srcId="{D43C764C-8EF9-4C47-BB2F-A6A82DD79E6F}" destId="{D6D80EC3-7A14-2A4F-93FD-F492D0E39E1D}" srcOrd="4" destOrd="0" parTransId="{5787DD77-52CD-8A45-AC14-C3E2A98BD9E2}" sibTransId="{FADDD23F-CE66-784C-A010-FFF1635C621F}"/>
    <dgm:cxn modelId="{A891F7F5-804E-4F4D-AB12-381A0C353CB0}" type="presOf" srcId="{050460CE-710E-3A4B-95AD-1016F9BD604A}" destId="{57A9BA16-969E-7146-8706-0BE802D7D36F}" srcOrd="0" destOrd="0" presId="urn:microsoft.com/office/officeart/2005/8/layout/orgChart1"/>
    <dgm:cxn modelId="{149B51FC-5440-DF44-A29E-D88D3E96C541}" type="presOf" srcId="{B6A01D11-FC14-8A46-B7B2-56107A823097}" destId="{2F40C146-DE35-E544-8A66-7E81E77AF732}" srcOrd="0" destOrd="0" presId="urn:microsoft.com/office/officeart/2005/8/layout/orgChart1"/>
    <dgm:cxn modelId="{503643FF-7E27-5841-A0CB-F0EAE76077A2}" type="presOf" srcId="{F4C8DE7E-5326-3B4E-8348-1C5B985E13A8}" destId="{987104FB-0F78-4849-A0C8-4A09B9378A60}" srcOrd="0" destOrd="0" presId="urn:microsoft.com/office/officeart/2005/8/layout/orgChart1"/>
    <dgm:cxn modelId="{0EF64FFF-B9D4-704E-9E88-49DAEABD3FB5}" type="presOf" srcId="{30A82316-7D0E-A648-9054-7764DC367F3E}" destId="{030E140B-39A9-6F47-B5E1-646FD9262244}" srcOrd="1" destOrd="0" presId="urn:microsoft.com/office/officeart/2005/8/layout/orgChart1"/>
    <dgm:cxn modelId="{08857B4F-4986-9348-BAC6-51AB284C51E6}" type="presParOf" srcId="{35094F56-0DF7-6647-96A5-6BBB394B539E}" destId="{6558ACFA-BB08-6847-AA8A-A6B14B66A9C9}" srcOrd="0" destOrd="0" presId="urn:microsoft.com/office/officeart/2005/8/layout/orgChart1"/>
    <dgm:cxn modelId="{7E534936-3AC2-824E-BDEE-CE63EBCC221D}" type="presParOf" srcId="{6558ACFA-BB08-6847-AA8A-A6B14B66A9C9}" destId="{C6D6A5C8-98EE-9D46-9B04-FE163B243D70}" srcOrd="0" destOrd="0" presId="urn:microsoft.com/office/officeart/2005/8/layout/orgChart1"/>
    <dgm:cxn modelId="{3B3509A0-B5ED-B344-9AA0-27DD76C1893C}" type="presParOf" srcId="{C6D6A5C8-98EE-9D46-9B04-FE163B243D70}" destId="{8AF93165-0BF9-6B48-8597-D78507A5FA30}" srcOrd="0" destOrd="0" presId="urn:microsoft.com/office/officeart/2005/8/layout/orgChart1"/>
    <dgm:cxn modelId="{6C636301-99C0-EC45-8989-01BBA2A97CA2}" type="presParOf" srcId="{C6D6A5C8-98EE-9D46-9B04-FE163B243D70}" destId="{7ADA5275-432C-404A-BB8F-2F9A870F7104}" srcOrd="1" destOrd="0" presId="urn:microsoft.com/office/officeart/2005/8/layout/orgChart1"/>
    <dgm:cxn modelId="{225FDA10-8E94-6D4F-883D-DE5B1EC4017A}" type="presParOf" srcId="{6558ACFA-BB08-6847-AA8A-A6B14B66A9C9}" destId="{F2F85751-FD8C-824F-8967-6DF249AD1332}" srcOrd="1" destOrd="0" presId="urn:microsoft.com/office/officeart/2005/8/layout/orgChart1"/>
    <dgm:cxn modelId="{85ED6A9A-0E95-244B-B127-E12225C8E8E3}" type="presParOf" srcId="{F2F85751-FD8C-824F-8967-6DF249AD1332}" destId="{B8057F8A-C364-0044-924E-4B949C56C1C4}" srcOrd="0" destOrd="0" presId="urn:microsoft.com/office/officeart/2005/8/layout/orgChart1"/>
    <dgm:cxn modelId="{518497E6-9AA7-C74D-A87E-024AEF4CA57F}" type="presParOf" srcId="{F2F85751-FD8C-824F-8967-6DF249AD1332}" destId="{D9DA1B3A-6671-CE43-B63D-EA649697F574}" srcOrd="1" destOrd="0" presId="urn:microsoft.com/office/officeart/2005/8/layout/orgChart1"/>
    <dgm:cxn modelId="{2BFFADA3-D710-6F42-84E6-5B929FA06203}" type="presParOf" srcId="{D9DA1B3A-6671-CE43-B63D-EA649697F574}" destId="{42CBAEC2-3DF4-364E-BD99-A74AD8242EE3}" srcOrd="0" destOrd="0" presId="urn:microsoft.com/office/officeart/2005/8/layout/orgChart1"/>
    <dgm:cxn modelId="{BA4DE33A-AD12-814B-963A-D860DAFDC94F}" type="presParOf" srcId="{42CBAEC2-3DF4-364E-BD99-A74AD8242EE3}" destId="{25F6D960-1ECA-9144-8BC9-5F5574F2BF3E}" srcOrd="0" destOrd="0" presId="urn:microsoft.com/office/officeart/2005/8/layout/orgChart1"/>
    <dgm:cxn modelId="{D4E3C51A-2EEE-0A4E-8F15-B30A8820AD0E}" type="presParOf" srcId="{42CBAEC2-3DF4-364E-BD99-A74AD8242EE3}" destId="{502B067F-7493-F24F-8B3F-5485ABB22036}" srcOrd="1" destOrd="0" presId="urn:microsoft.com/office/officeart/2005/8/layout/orgChart1"/>
    <dgm:cxn modelId="{B84000A4-F807-6C45-84DA-9355C3129AFB}" type="presParOf" srcId="{D9DA1B3A-6671-CE43-B63D-EA649697F574}" destId="{E128B049-B80A-4842-B087-F996A0BB8DBC}" srcOrd="1" destOrd="0" presId="urn:microsoft.com/office/officeart/2005/8/layout/orgChart1"/>
    <dgm:cxn modelId="{CA3BE301-7464-984F-9D5B-8359F24684D4}" type="presParOf" srcId="{D9DA1B3A-6671-CE43-B63D-EA649697F574}" destId="{5FF1E428-EBE2-354B-BD0C-3F0113343840}" srcOrd="2" destOrd="0" presId="urn:microsoft.com/office/officeart/2005/8/layout/orgChart1"/>
    <dgm:cxn modelId="{DBA01AA3-05B1-EF49-8AD0-B87BDFF4341B}" type="presParOf" srcId="{F2F85751-FD8C-824F-8967-6DF249AD1332}" destId="{57A9BA16-969E-7146-8706-0BE802D7D36F}" srcOrd="2" destOrd="0" presId="urn:microsoft.com/office/officeart/2005/8/layout/orgChart1"/>
    <dgm:cxn modelId="{1DE560CC-B7E2-7E45-9C1A-F416F8FA75DD}" type="presParOf" srcId="{F2F85751-FD8C-824F-8967-6DF249AD1332}" destId="{E803A94A-148A-2B43-9A22-BAF9E728691D}" srcOrd="3" destOrd="0" presId="urn:microsoft.com/office/officeart/2005/8/layout/orgChart1"/>
    <dgm:cxn modelId="{AF17B75E-56B1-904C-BE03-2050B568C71C}" type="presParOf" srcId="{E803A94A-148A-2B43-9A22-BAF9E728691D}" destId="{6F892F57-784D-8F4B-ADAE-7C0DB645EF97}" srcOrd="0" destOrd="0" presId="urn:microsoft.com/office/officeart/2005/8/layout/orgChart1"/>
    <dgm:cxn modelId="{7F022FD4-1C35-8247-A061-EFE485F0DECE}" type="presParOf" srcId="{6F892F57-784D-8F4B-ADAE-7C0DB645EF97}" destId="{42F88F70-0B65-0F4E-80F6-0E34B0C9923E}" srcOrd="0" destOrd="0" presId="urn:microsoft.com/office/officeart/2005/8/layout/orgChart1"/>
    <dgm:cxn modelId="{1B0A8568-FD88-D346-A2A1-CE221530D12D}" type="presParOf" srcId="{6F892F57-784D-8F4B-ADAE-7C0DB645EF97}" destId="{030E140B-39A9-6F47-B5E1-646FD9262244}" srcOrd="1" destOrd="0" presId="urn:microsoft.com/office/officeart/2005/8/layout/orgChart1"/>
    <dgm:cxn modelId="{2424E081-524C-3348-85FA-B3D059B77584}" type="presParOf" srcId="{E803A94A-148A-2B43-9A22-BAF9E728691D}" destId="{48E1C7F2-CEAD-EE47-AA14-1055C74EF389}" srcOrd="1" destOrd="0" presId="urn:microsoft.com/office/officeart/2005/8/layout/orgChart1"/>
    <dgm:cxn modelId="{DF3E25F5-8A9E-6540-A920-A6A1EC5FC89A}" type="presParOf" srcId="{E803A94A-148A-2B43-9A22-BAF9E728691D}" destId="{85EF6BD2-5A3D-3E43-AF19-1C694BE71B88}" srcOrd="2" destOrd="0" presId="urn:microsoft.com/office/officeart/2005/8/layout/orgChart1"/>
    <dgm:cxn modelId="{EF4FE4CE-ABFF-5D4E-8D45-A3CB74859069}" type="presParOf" srcId="{F2F85751-FD8C-824F-8967-6DF249AD1332}" destId="{2F40C146-DE35-E544-8A66-7E81E77AF732}" srcOrd="4" destOrd="0" presId="urn:microsoft.com/office/officeart/2005/8/layout/orgChart1"/>
    <dgm:cxn modelId="{DA6C39E8-89BE-E94E-8D73-2E511F4C53C1}" type="presParOf" srcId="{F2F85751-FD8C-824F-8967-6DF249AD1332}" destId="{42B5E868-4F3E-B54C-9170-F872EF3F9E22}" srcOrd="5" destOrd="0" presId="urn:microsoft.com/office/officeart/2005/8/layout/orgChart1"/>
    <dgm:cxn modelId="{021EBE48-66D3-1245-A01C-CF3F4284C607}" type="presParOf" srcId="{42B5E868-4F3E-B54C-9170-F872EF3F9E22}" destId="{6FE38B6D-8070-7947-9550-06B4C8D53670}" srcOrd="0" destOrd="0" presId="urn:microsoft.com/office/officeart/2005/8/layout/orgChart1"/>
    <dgm:cxn modelId="{21F14754-7AA4-C348-8BF3-9BE02E432D69}" type="presParOf" srcId="{6FE38B6D-8070-7947-9550-06B4C8D53670}" destId="{631F337A-9BEF-2149-A884-86BE507351DB}" srcOrd="0" destOrd="0" presId="urn:microsoft.com/office/officeart/2005/8/layout/orgChart1"/>
    <dgm:cxn modelId="{289233C8-6DAF-344E-8587-4D03A72E586D}" type="presParOf" srcId="{6FE38B6D-8070-7947-9550-06B4C8D53670}" destId="{AE520320-9555-9440-8D75-39C62A31768A}" srcOrd="1" destOrd="0" presId="urn:microsoft.com/office/officeart/2005/8/layout/orgChart1"/>
    <dgm:cxn modelId="{23F9256B-CA50-A74C-87AB-0300C115EB47}" type="presParOf" srcId="{42B5E868-4F3E-B54C-9170-F872EF3F9E22}" destId="{5E9A883B-4AC4-B14F-AAE0-F74CA45A2FE6}" srcOrd="1" destOrd="0" presId="urn:microsoft.com/office/officeart/2005/8/layout/orgChart1"/>
    <dgm:cxn modelId="{97FBBAEE-6074-B249-921A-240C3A5B60CD}" type="presParOf" srcId="{42B5E868-4F3E-B54C-9170-F872EF3F9E22}" destId="{41B1D98F-6F45-7742-A405-1AB6EA351D3A}" srcOrd="2" destOrd="0" presId="urn:microsoft.com/office/officeart/2005/8/layout/orgChart1"/>
    <dgm:cxn modelId="{67D2F06B-D15A-EE4F-81FB-BF54A411C400}" type="presParOf" srcId="{F2F85751-FD8C-824F-8967-6DF249AD1332}" destId="{E319CA9D-76E2-A44B-8427-6A9B1CC91E65}" srcOrd="6" destOrd="0" presId="urn:microsoft.com/office/officeart/2005/8/layout/orgChart1"/>
    <dgm:cxn modelId="{15D9917A-2FEE-2A4C-B363-BFCFBED56882}" type="presParOf" srcId="{F2F85751-FD8C-824F-8967-6DF249AD1332}" destId="{AE888CD2-11E9-EF40-8383-B38BE0145C09}" srcOrd="7" destOrd="0" presId="urn:microsoft.com/office/officeart/2005/8/layout/orgChart1"/>
    <dgm:cxn modelId="{3A22DE57-C46C-3A42-9310-7AF5B8AD8FFA}" type="presParOf" srcId="{AE888CD2-11E9-EF40-8383-B38BE0145C09}" destId="{E2DFFA19-E267-6345-B6D2-A0E87B99F9D9}" srcOrd="0" destOrd="0" presId="urn:microsoft.com/office/officeart/2005/8/layout/orgChart1"/>
    <dgm:cxn modelId="{686B5194-231F-0B4C-8C48-0EACF8922EA8}" type="presParOf" srcId="{E2DFFA19-E267-6345-B6D2-A0E87B99F9D9}" destId="{2B81FA0E-6363-4E4F-B1E2-2205AE8A947C}" srcOrd="0" destOrd="0" presId="urn:microsoft.com/office/officeart/2005/8/layout/orgChart1"/>
    <dgm:cxn modelId="{71C3CC09-8302-0A4C-87C6-494FFA37EB96}" type="presParOf" srcId="{E2DFFA19-E267-6345-B6D2-A0E87B99F9D9}" destId="{612E12FD-0EDA-E24E-90EA-A94DB43CDE85}" srcOrd="1" destOrd="0" presId="urn:microsoft.com/office/officeart/2005/8/layout/orgChart1"/>
    <dgm:cxn modelId="{676F1751-21BC-9349-9620-74D0FC6F98EA}" type="presParOf" srcId="{AE888CD2-11E9-EF40-8383-B38BE0145C09}" destId="{BFF396AF-5AD1-0849-8F83-9C106B653273}" srcOrd="1" destOrd="0" presId="urn:microsoft.com/office/officeart/2005/8/layout/orgChart1"/>
    <dgm:cxn modelId="{B3FF84CC-B48D-5F4D-BB72-6EC10BF77223}" type="presParOf" srcId="{AE888CD2-11E9-EF40-8383-B38BE0145C09}" destId="{5593AC76-76AA-0A48-B0E9-9A51CCDB8FB4}" srcOrd="2" destOrd="0" presId="urn:microsoft.com/office/officeart/2005/8/layout/orgChart1"/>
    <dgm:cxn modelId="{0CC75147-F4D9-424E-BE10-C5688FE14D8F}" type="presParOf" srcId="{F2F85751-FD8C-824F-8967-6DF249AD1332}" destId="{C6FB6951-1BDC-DA47-8C8E-4A420D95BC1A}" srcOrd="8" destOrd="0" presId="urn:microsoft.com/office/officeart/2005/8/layout/orgChart1"/>
    <dgm:cxn modelId="{8057BE0B-B1E0-DE4B-BF34-2E55074DBB03}" type="presParOf" srcId="{F2F85751-FD8C-824F-8967-6DF249AD1332}" destId="{AA4550E3-33B0-6E4C-B859-A8F60FAD8AB1}" srcOrd="9" destOrd="0" presId="urn:microsoft.com/office/officeart/2005/8/layout/orgChart1"/>
    <dgm:cxn modelId="{46069E16-901D-7B49-A7B5-67D680E79452}" type="presParOf" srcId="{AA4550E3-33B0-6E4C-B859-A8F60FAD8AB1}" destId="{4AF95561-CB2F-1A49-A4F0-D36B922E81EE}" srcOrd="0" destOrd="0" presId="urn:microsoft.com/office/officeart/2005/8/layout/orgChart1"/>
    <dgm:cxn modelId="{F8C23F3F-96AE-C44A-BAE7-F9E4E71455DB}" type="presParOf" srcId="{4AF95561-CB2F-1A49-A4F0-D36B922E81EE}" destId="{ECA5E35F-80F8-634B-B048-0F83847C0DC8}" srcOrd="0" destOrd="0" presId="urn:microsoft.com/office/officeart/2005/8/layout/orgChart1"/>
    <dgm:cxn modelId="{A34F99DD-64FC-1048-9056-98DEF7A58E5C}" type="presParOf" srcId="{4AF95561-CB2F-1A49-A4F0-D36B922E81EE}" destId="{A620091C-508D-904C-9D3E-15F2BFAE841B}" srcOrd="1" destOrd="0" presId="urn:microsoft.com/office/officeart/2005/8/layout/orgChart1"/>
    <dgm:cxn modelId="{195F16AE-A8D1-DC40-8D65-DCC57E1938AC}" type="presParOf" srcId="{AA4550E3-33B0-6E4C-B859-A8F60FAD8AB1}" destId="{C0C52CBE-FC28-CF49-89E0-DCA4ACEF87BE}" srcOrd="1" destOrd="0" presId="urn:microsoft.com/office/officeart/2005/8/layout/orgChart1"/>
    <dgm:cxn modelId="{3CC47A3C-63B7-C443-991E-05D343EB2711}" type="presParOf" srcId="{AA4550E3-33B0-6E4C-B859-A8F60FAD8AB1}" destId="{BC32A9A2-579A-764F-A072-F88E79DA136F}" srcOrd="2" destOrd="0" presId="urn:microsoft.com/office/officeart/2005/8/layout/orgChart1"/>
    <dgm:cxn modelId="{6F59DC64-B020-524A-98FB-BE8A79AECD36}" type="presParOf" srcId="{F2F85751-FD8C-824F-8967-6DF249AD1332}" destId="{BF46C164-FC14-8049-8935-AA510ACD816D}" srcOrd="10" destOrd="0" presId="urn:microsoft.com/office/officeart/2005/8/layout/orgChart1"/>
    <dgm:cxn modelId="{D463E02C-9F5D-C14F-828F-9B03033B5D6A}" type="presParOf" srcId="{F2F85751-FD8C-824F-8967-6DF249AD1332}" destId="{3B10DC32-FC5C-584E-ADE4-77244CE60D4B}" srcOrd="11" destOrd="0" presId="urn:microsoft.com/office/officeart/2005/8/layout/orgChart1"/>
    <dgm:cxn modelId="{1D7FA92B-2D82-E74C-BF2D-89E4E3142444}" type="presParOf" srcId="{3B10DC32-FC5C-584E-ADE4-77244CE60D4B}" destId="{78B9DF14-45FC-5340-A82F-8D3C5A30BA6B}" srcOrd="0" destOrd="0" presId="urn:microsoft.com/office/officeart/2005/8/layout/orgChart1"/>
    <dgm:cxn modelId="{C48EE325-5270-BB42-9B78-CA3F1019C78B}" type="presParOf" srcId="{78B9DF14-45FC-5340-A82F-8D3C5A30BA6B}" destId="{5DD1BF1F-763B-F546-8E1C-FE0D41FBF12E}" srcOrd="0" destOrd="0" presId="urn:microsoft.com/office/officeart/2005/8/layout/orgChart1"/>
    <dgm:cxn modelId="{2C79B050-2CBA-AF44-A450-9C42D1AF94C7}" type="presParOf" srcId="{78B9DF14-45FC-5340-A82F-8D3C5A30BA6B}" destId="{862FBC70-9846-2148-897D-2F5FEA3C4D59}" srcOrd="1" destOrd="0" presId="urn:microsoft.com/office/officeart/2005/8/layout/orgChart1"/>
    <dgm:cxn modelId="{86B1F174-B9BD-E540-8F23-6B4DEF203961}" type="presParOf" srcId="{3B10DC32-FC5C-584E-ADE4-77244CE60D4B}" destId="{3FB1E81B-97D6-4941-9B74-698D66EC7C48}" srcOrd="1" destOrd="0" presId="urn:microsoft.com/office/officeart/2005/8/layout/orgChart1"/>
    <dgm:cxn modelId="{FF53019C-3C41-B44B-A355-6D476D55AD62}" type="presParOf" srcId="{3B10DC32-FC5C-584E-ADE4-77244CE60D4B}" destId="{E6DC52D6-5AD0-F14B-B77A-368977EED736}" srcOrd="2" destOrd="0" presId="urn:microsoft.com/office/officeart/2005/8/layout/orgChart1"/>
    <dgm:cxn modelId="{D6B4EE88-E2A9-EC48-AFDA-D10827C3EE5C}" type="presParOf" srcId="{F2F85751-FD8C-824F-8967-6DF249AD1332}" destId="{E5C95EBE-28B4-4242-837D-90B95D9355C0}" srcOrd="12" destOrd="0" presId="urn:microsoft.com/office/officeart/2005/8/layout/orgChart1"/>
    <dgm:cxn modelId="{03902498-5752-6046-864C-48C343989558}" type="presParOf" srcId="{F2F85751-FD8C-824F-8967-6DF249AD1332}" destId="{C153F698-457A-894A-83BE-F20ACE74F7A9}" srcOrd="13" destOrd="0" presId="urn:microsoft.com/office/officeart/2005/8/layout/orgChart1"/>
    <dgm:cxn modelId="{64446693-0DCD-D64A-AB38-F69B6A3544B3}" type="presParOf" srcId="{C153F698-457A-894A-83BE-F20ACE74F7A9}" destId="{C3CF2271-9ABB-EE46-995D-F688E6A0AD1F}" srcOrd="0" destOrd="0" presId="urn:microsoft.com/office/officeart/2005/8/layout/orgChart1"/>
    <dgm:cxn modelId="{1421688C-5313-1744-A5A0-5CB66245B9BD}" type="presParOf" srcId="{C3CF2271-9ABB-EE46-995D-F688E6A0AD1F}" destId="{11B2090B-5C94-5D47-B20E-896287BC7C3E}" srcOrd="0" destOrd="0" presId="urn:microsoft.com/office/officeart/2005/8/layout/orgChart1"/>
    <dgm:cxn modelId="{818F6C9B-8CD4-274D-9DA4-81431F3B6D29}" type="presParOf" srcId="{C3CF2271-9ABB-EE46-995D-F688E6A0AD1F}" destId="{17C5861D-466E-9D4A-B761-0A25C1F4B1A8}" srcOrd="1" destOrd="0" presId="urn:microsoft.com/office/officeart/2005/8/layout/orgChart1"/>
    <dgm:cxn modelId="{714B4904-F7CF-8A47-B10B-9F32C8E2E965}" type="presParOf" srcId="{C153F698-457A-894A-83BE-F20ACE74F7A9}" destId="{D4FF3DB8-4653-D04C-A15D-73A35BF49387}" srcOrd="1" destOrd="0" presId="urn:microsoft.com/office/officeart/2005/8/layout/orgChart1"/>
    <dgm:cxn modelId="{74FF414C-AAC8-7F42-92BF-D8DE6D4756AD}" type="presParOf" srcId="{C153F698-457A-894A-83BE-F20ACE74F7A9}" destId="{342F8398-D42D-FB4E-B173-4517EC660B41}" srcOrd="2" destOrd="0" presId="urn:microsoft.com/office/officeart/2005/8/layout/orgChart1"/>
    <dgm:cxn modelId="{AC0A37B7-E54F-2644-93BD-BFA16F5C8178}" type="presParOf" srcId="{6558ACFA-BB08-6847-AA8A-A6B14B66A9C9}" destId="{2C519C12-E485-4B47-BF2B-85A166CDFFD1}" srcOrd="2" destOrd="0" presId="urn:microsoft.com/office/officeart/2005/8/layout/orgChart1"/>
    <dgm:cxn modelId="{6A594834-E7E4-DB48-8D24-F1DF3BC1F25A}" type="presParOf" srcId="{2C519C12-E485-4B47-BF2B-85A166CDFFD1}" destId="{987104FB-0F78-4849-A0C8-4A09B9378A60}" srcOrd="0" destOrd="0" presId="urn:microsoft.com/office/officeart/2005/8/layout/orgChart1"/>
    <dgm:cxn modelId="{99CD0BDF-2D89-0A48-B78C-64A82840C71E}" type="presParOf" srcId="{2C519C12-E485-4B47-BF2B-85A166CDFFD1}" destId="{898B3148-FB7C-7443-BF49-8E9D860D358A}" srcOrd="1" destOrd="0" presId="urn:microsoft.com/office/officeart/2005/8/layout/orgChart1"/>
    <dgm:cxn modelId="{522DEBCC-57D8-4A48-8D29-64AA7A7F5A5F}" type="presParOf" srcId="{898B3148-FB7C-7443-BF49-8E9D860D358A}" destId="{3801EF43-CF91-A44B-A8D6-5EAF74F670C8}" srcOrd="0" destOrd="0" presId="urn:microsoft.com/office/officeart/2005/8/layout/orgChart1"/>
    <dgm:cxn modelId="{AE08AC79-F9E4-3140-87DD-9AF2DD3DFB91}" type="presParOf" srcId="{3801EF43-CF91-A44B-A8D6-5EAF74F670C8}" destId="{7882F8FB-A4D4-9B47-B7C9-D5E67320F2EA}" srcOrd="0" destOrd="0" presId="urn:microsoft.com/office/officeart/2005/8/layout/orgChart1"/>
    <dgm:cxn modelId="{47D67CEB-9932-0F46-995D-BFAAE7BD2948}" type="presParOf" srcId="{3801EF43-CF91-A44B-A8D6-5EAF74F670C8}" destId="{B23CCE34-B50F-C143-9029-2D3DEB40F4E1}" srcOrd="1" destOrd="0" presId="urn:microsoft.com/office/officeart/2005/8/layout/orgChart1"/>
    <dgm:cxn modelId="{5FD7E8CC-2348-014D-9E04-69AE0575D068}" type="presParOf" srcId="{898B3148-FB7C-7443-BF49-8E9D860D358A}" destId="{7951A1BE-3D7F-8844-A05A-00C198E5B403}" srcOrd="1" destOrd="0" presId="urn:microsoft.com/office/officeart/2005/8/layout/orgChart1"/>
    <dgm:cxn modelId="{D600FFB1-FD3B-9F49-A590-DC957C96DFCD}" type="presParOf" srcId="{898B3148-FB7C-7443-BF49-8E9D860D358A}" destId="{AF8F504E-1502-604E-8AAC-8CA92F75B08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0F6CD1-70E7-0F40-8ECD-A21321F2C2E7}" type="doc">
      <dgm:prSet loTypeId="urn:microsoft.com/office/officeart/2008/layout/NameandTitleOrganizationalChart" loCatId="" qsTypeId="urn:microsoft.com/office/officeart/2005/8/quickstyle/simple1" qsCatId="simple" csTypeId="urn:microsoft.com/office/officeart/2005/8/colors/accent1_2" csCatId="accent1" phldr="1"/>
      <dgm:spPr/>
      <dgm:t>
        <a:bodyPr/>
        <a:lstStyle/>
        <a:p>
          <a:endParaRPr lang="pt-BR"/>
        </a:p>
      </dgm:t>
    </dgm:pt>
    <dgm:pt modelId="{878BD1E6-565A-BB4F-9279-797CB3A6987F}">
      <dgm:prSet phldrT="[Texto]" custT="1"/>
      <dgm:spPr>
        <a:solidFill>
          <a:srgbClr val="EA622B"/>
        </a:solidFill>
      </dgm:spPr>
      <dgm:t>
        <a:bodyPr/>
        <a:lstStyle/>
        <a:p>
          <a:r>
            <a:rPr lang="pt-BR" sz="2400" b="1" dirty="0">
              <a:latin typeface="Roboto" panose="02000000000000000000" pitchFamily="2" charset="0"/>
              <a:ea typeface="Roboto" panose="02000000000000000000" pitchFamily="2" charset="0"/>
              <a:cs typeface="Roboto" panose="02000000000000000000" pitchFamily="2" charset="0"/>
            </a:rPr>
            <a:t>Ana Estela Haddad</a:t>
          </a:r>
        </a:p>
      </dgm:t>
    </dgm:pt>
    <dgm:pt modelId="{B0893284-FAA9-E84C-BC6C-20F10267018E}" type="parTrans" cxnId="{D2CBB7BF-6244-004F-A69B-E6BC1FA30737}">
      <dgm:prSet/>
      <dgm:spPr/>
      <dgm:t>
        <a:bodyPr/>
        <a:lstStyle/>
        <a:p>
          <a:endParaRPr lang="pt-BR">
            <a:latin typeface="Roboto" panose="02000000000000000000" pitchFamily="2" charset="0"/>
            <a:ea typeface="Roboto" panose="02000000000000000000" pitchFamily="2" charset="0"/>
            <a:cs typeface="Roboto" panose="02000000000000000000" pitchFamily="2" charset="0"/>
          </a:endParaRPr>
        </a:p>
      </dgm:t>
    </dgm:pt>
    <dgm:pt modelId="{B8259703-9113-3849-B53A-3C22C270C85B}" type="sibTrans" cxnId="{D2CBB7BF-6244-004F-A69B-E6BC1FA30737}">
      <dgm:prSet custT="1"/>
      <dgm:spPr/>
      <dgm: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Secretary of Information and Digital Health</a:t>
          </a:r>
          <a:endParaRPr lang="pt-BR" sz="1200" dirty="0">
            <a:latin typeface="Roboto" panose="02000000000000000000" pitchFamily="2" charset="0"/>
            <a:ea typeface="Roboto" panose="02000000000000000000" pitchFamily="2" charset="0"/>
            <a:cs typeface="Roboto" panose="02000000000000000000" pitchFamily="2" charset="0"/>
          </a:endParaRPr>
        </a:p>
      </dgm:t>
    </dgm:pt>
    <dgm:pt modelId="{287D57F0-3B60-574F-9877-1D873184C298}">
      <dgm:prSet phldrT="[Texto]" custT="1"/>
      <dgm:spPr>
        <a:solidFill>
          <a:srgbClr val="183EFF"/>
        </a:solidFill>
      </dgm:spPr>
      <dgm:t>
        <a:bodyPr/>
        <a:lstStyle/>
        <a:p>
          <a:r>
            <a:rPr lang="pt-BR" sz="2000" dirty="0">
              <a:latin typeface="Roboto" panose="02000000000000000000" pitchFamily="2" charset="0"/>
              <a:ea typeface="Roboto" panose="02000000000000000000" pitchFamily="2" charset="0"/>
              <a:cs typeface="Roboto" panose="02000000000000000000" pitchFamily="2" charset="0"/>
            </a:rPr>
            <a:t>Sérgio Rosa</a:t>
          </a:r>
        </a:p>
      </dgm:t>
    </dgm:pt>
    <dgm:pt modelId="{9A6A5ABD-60A3-D144-8A8B-E922FA35A3B6}" type="parTrans" cxnId="{CA3D6A9B-9338-634B-ACC2-398EB13B80AE}">
      <dgm:prSet/>
      <dgm:spPr/>
      <dgm:t>
        <a:bodyPr/>
        <a:lstStyle/>
        <a:p>
          <a:endParaRPr lang="pt-BR">
            <a:latin typeface="Roboto" panose="02000000000000000000" pitchFamily="2" charset="0"/>
            <a:ea typeface="Roboto" panose="02000000000000000000" pitchFamily="2" charset="0"/>
            <a:cs typeface="Roboto" panose="02000000000000000000" pitchFamily="2" charset="0"/>
          </a:endParaRPr>
        </a:p>
      </dgm:t>
    </dgm:pt>
    <dgm:pt modelId="{3929F8CF-A7B0-C240-841C-2761316B733E}" type="sibTrans" cxnId="{CA3D6A9B-9338-634B-ACC2-398EB13B80AE}">
      <dgm:prSet custT="1"/>
      <dgm:spPr/>
      <dgm:t>
        <a:bodyPr/>
        <a:lstStyle/>
        <a:p>
          <a:pPr algn="ctr"/>
          <a:r>
            <a:rPr lang="pt-BR" sz="1600" b="0" i="0" dirty="0" err="1">
              <a:latin typeface="Roboto" panose="02000000000000000000" pitchFamily="2" charset="0"/>
              <a:ea typeface="Roboto" panose="02000000000000000000" pitchFamily="2" charset="0"/>
              <a:cs typeface="Roboto" panose="02000000000000000000" pitchFamily="2" charset="0"/>
            </a:rPr>
            <a:t>Director</a:t>
          </a:r>
          <a:r>
            <a:rPr lang="pt-BR" sz="1600" b="0" i="0" dirty="0">
              <a:latin typeface="Roboto" panose="02000000000000000000" pitchFamily="2" charset="0"/>
              <a:ea typeface="Roboto" panose="02000000000000000000" pitchFamily="2" charset="0"/>
              <a:cs typeface="Roboto" panose="02000000000000000000" pitchFamily="2" charset="0"/>
            </a:rPr>
            <a:t> </a:t>
          </a:r>
          <a:r>
            <a:rPr lang="pt-BR" sz="1600" b="0" i="0" dirty="0" err="1">
              <a:latin typeface="Roboto" panose="02000000000000000000" pitchFamily="2" charset="0"/>
              <a:ea typeface="Roboto" panose="02000000000000000000" pitchFamily="2" charset="0"/>
              <a:cs typeface="Roboto" panose="02000000000000000000" pitchFamily="2" charset="0"/>
            </a:rPr>
            <a:t>Datasus</a:t>
          </a:r>
          <a:endParaRPr lang="pt-BR" sz="1600" b="0" i="0" dirty="0">
            <a:latin typeface="Roboto" panose="02000000000000000000" pitchFamily="2" charset="0"/>
            <a:ea typeface="Roboto" panose="02000000000000000000" pitchFamily="2" charset="0"/>
            <a:cs typeface="Roboto" panose="02000000000000000000" pitchFamily="2" charset="0"/>
          </a:endParaRPr>
        </a:p>
      </dgm:t>
    </dgm:pt>
    <dgm:pt modelId="{EEC0BD05-A464-434A-810F-B62271BDEEF7}">
      <dgm:prSet phldrT="[Texto]" custT="1"/>
      <dgm:spPr>
        <a:solidFill>
          <a:srgbClr val="183EFF"/>
        </a:solidFill>
      </dgm:spPr>
      <dgm:t>
        <a:bodyPr/>
        <a:lstStyle/>
        <a:p>
          <a:r>
            <a:rPr lang="pt-BR" sz="2000" dirty="0">
              <a:latin typeface="Roboto" panose="02000000000000000000" pitchFamily="2" charset="0"/>
              <a:ea typeface="Roboto" panose="02000000000000000000" pitchFamily="2" charset="0"/>
              <a:cs typeface="Roboto" panose="02000000000000000000" pitchFamily="2" charset="0"/>
            </a:rPr>
            <a:t>Paulo </a:t>
          </a:r>
          <a:r>
            <a:rPr lang="pt-BR" sz="2000" dirty="0" err="1">
              <a:latin typeface="Roboto" panose="02000000000000000000" pitchFamily="2" charset="0"/>
              <a:ea typeface="Roboto" panose="02000000000000000000" pitchFamily="2" charset="0"/>
              <a:cs typeface="Roboto" panose="02000000000000000000" pitchFamily="2" charset="0"/>
            </a:rPr>
            <a:t>Sellera</a:t>
          </a:r>
          <a:endParaRPr lang="pt-BR" sz="2000" dirty="0">
            <a:latin typeface="Roboto" panose="02000000000000000000" pitchFamily="2" charset="0"/>
            <a:ea typeface="Roboto" panose="02000000000000000000" pitchFamily="2" charset="0"/>
            <a:cs typeface="Roboto" panose="02000000000000000000" pitchFamily="2" charset="0"/>
          </a:endParaRPr>
        </a:p>
      </dgm:t>
    </dgm:pt>
    <dgm:pt modelId="{A3FC271D-7E4F-874C-B678-8340A877BEA7}" type="parTrans" cxnId="{68D6F400-1E4F-6A41-9432-B68446327CDF}">
      <dgm:prSet/>
      <dgm:spPr/>
      <dgm:t>
        <a:bodyPr/>
        <a:lstStyle/>
        <a:p>
          <a:endParaRPr lang="pt-BR">
            <a:latin typeface="Roboto" panose="02000000000000000000" pitchFamily="2" charset="0"/>
            <a:ea typeface="Roboto" panose="02000000000000000000" pitchFamily="2" charset="0"/>
            <a:cs typeface="Roboto" panose="02000000000000000000" pitchFamily="2" charset="0"/>
          </a:endParaRPr>
        </a:p>
      </dgm:t>
    </dgm:pt>
    <dgm:pt modelId="{7FDDE931-256D-A04F-BB29-6A8A8FB51104}" type="sibTrans" cxnId="{68D6F400-1E4F-6A41-9432-B68446327CDF}">
      <dgm:prSet custT="1"/>
      <dgm:spPr/>
      <dgm:t>
        <a:bodyPr/>
        <a:lstStyle/>
        <a:p>
          <a:pPr algn="ctr"/>
          <a:r>
            <a:rPr lang="pt-BR" sz="1600" b="0" i="0" dirty="0" err="1">
              <a:latin typeface="Roboto" panose="02000000000000000000" pitchFamily="2" charset="0"/>
              <a:ea typeface="Roboto" panose="02000000000000000000" pitchFamily="2" charset="0"/>
              <a:cs typeface="Roboto" panose="02000000000000000000" pitchFamily="2" charset="0"/>
            </a:rPr>
            <a:t>Director</a:t>
          </a:r>
          <a:r>
            <a:rPr lang="pt-BR" sz="1600" b="0" i="0" dirty="0">
              <a:latin typeface="Roboto" panose="02000000000000000000" pitchFamily="2" charset="0"/>
              <a:ea typeface="Roboto" panose="02000000000000000000" pitchFamily="2" charset="0"/>
              <a:cs typeface="Roboto" panose="02000000000000000000" pitchFamily="2" charset="0"/>
            </a:rPr>
            <a:t> DEMAS</a:t>
          </a:r>
        </a:p>
      </dgm:t>
    </dgm:pt>
    <dgm:pt modelId="{95AED83D-C18E-EE40-B982-4BDD3B1B24D3}">
      <dgm:prSet phldrT="[Texto]" custT="1"/>
      <dgm:spPr>
        <a:solidFill>
          <a:srgbClr val="183EFF"/>
        </a:solidFill>
      </dgm:spPr>
      <dgm:t>
        <a:bodyPr/>
        <a:lstStyle/>
        <a:p>
          <a:r>
            <a:rPr lang="pt-BR" sz="2000" dirty="0" err="1">
              <a:latin typeface="Roboto" panose="02000000000000000000" pitchFamily="2" charset="0"/>
              <a:ea typeface="Roboto" panose="02000000000000000000" pitchFamily="2" charset="0"/>
              <a:cs typeface="Roboto" panose="02000000000000000000" pitchFamily="2" charset="0"/>
            </a:rPr>
            <a:t>Cleinaldo</a:t>
          </a:r>
          <a:r>
            <a:rPr lang="pt-BR" sz="2000" dirty="0">
              <a:latin typeface="Roboto" panose="02000000000000000000" pitchFamily="2" charset="0"/>
              <a:ea typeface="Roboto" panose="02000000000000000000" pitchFamily="2" charset="0"/>
              <a:cs typeface="Roboto" panose="02000000000000000000" pitchFamily="2" charset="0"/>
            </a:rPr>
            <a:t> de Almeida</a:t>
          </a:r>
        </a:p>
      </dgm:t>
    </dgm:pt>
    <dgm:pt modelId="{A4180F7F-32D0-6646-B860-1BBE82321A9D}" type="parTrans" cxnId="{DAB8A25B-386F-F24A-AA4F-76264E7A679D}">
      <dgm:prSet/>
      <dgm:spPr/>
      <dgm:t>
        <a:bodyPr/>
        <a:lstStyle/>
        <a:p>
          <a:endParaRPr lang="pt-BR">
            <a:latin typeface="Roboto" panose="02000000000000000000" pitchFamily="2" charset="0"/>
            <a:ea typeface="Roboto" panose="02000000000000000000" pitchFamily="2" charset="0"/>
            <a:cs typeface="Roboto" panose="02000000000000000000" pitchFamily="2" charset="0"/>
          </a:endParaRPr>
        </a:p>
      </dgm:t>
    </dgm:pt>
    <dgm:pt modelId="{D83FCE7E-1DCA-744A-BBFD-77AE34F5AFDB}" type="sibTrans" cxnId="{DAB8A25B-386F-F24A-AA4F-76264E7A679D}">
      <dgm:prSet custT="1"/>
      <dgm:spPr/>
      <dgm:t>
        <a:bodyPr/>
        <a:lstStyle/>
        <a:p>
          <a:pPr algn="ctr"/>
          <a:r>
            <a:rPr lang="pt-BR" sz="1600" b="0" i="0" dirty="0" err="1">
              <a:latin typeface="Roboto" panose="02000000000000000000" pitchFamily="2" charset="0"/>
              <a:ea typeface="Roboto" panose="02000000000000000000" pitchFamily="2" charset="0"/>
              <a:cs typeface="Roboto" panose="02000000000000000000" pitchFamily="2" charset="0"/>
            </a:rPr>
            <a:t>Director</a:t>
          </a:r>
          <a:r>
            <a:rPr lang="pt-BR" sz="1600" b="0" i="0" dirty="0">
              <a:latin typeface="Roboto" panose="02000000000000000000" pitchFamily="2" charset="0"/>
              <a:ea typeface="Roboto" panose="02000000000000000000" pitchFamily="2" charset="0"/>
              <a:cs typeface="Roboto" panose="02000000000000000000" pitchFamily="2" charset="0"/>
            </a:rPr>
            <a:t> DESD</a:t>
          </a:r>
        </a:p>
      </dgm:t>
    </dgm:pt>
    <dgm:pt modelId="{97A631DB-95EF-2448-86CB-A325AF383F51}" type="pres">
      <dgm:prSet presAssocID="{CC0F6CD1-70E7-0F40-8ECD-A21321F2C2E7}" presName="hierChild1" presStyleCnt="0">
        <dgm:presLayoutVars>
          <dgm:orgChart val="1"/>
          <dgm:chPref val="1"/>
          <dgm:dir/>
          <dgm:animOne val="branch"/>
          <dgm:animLvl val="lvl"/>
          <dgm:resizeHandles/>
        </dgm:presLayoutVars>
      </dgm:prSet>
      <dgm:spPr/>
    </dgm:pt>
    <dgm:pt modelId="{6EC60E3E-1DF7-1449-84CB-9B0D4A5AC626}" type="pres">
      <dgm:prSet presAssocID="{878BD1E6-565A-BB4F-9279-797CB3A6987F}" presName="hierRoot1" presStyleCnt="0">
        <dgm:presLayoutVars>
          <dgm:hierBranch val="init"/>
        </dgm:presLayoutVars>
      </dgm:prSet>
      <dgm:spPr/>
    </dgm:pt>
    <dgm:pt modelId="{87DE9F08-3AC0-054A-ABFC-176C5A55849E}" type="pres">
      <dgm:prSet presAssocID="{878BD1E6-565A-BB4F-9279-797CB3A6987F}" presName="rootComposite1" presStyleCnt="0"/>
      <dgm:spPr/>
    </dgm:pt>
    <dgm:pt modelId="{20D68CFF-E711-1440-9A0F-A8A02DDDF39C}" type="pres">
      <dgm:prSet presAssocID="{878BD1E6-565A-BB4F-9279-797CB3A6987F}" presName="rootText1" presStyleLbl="node0" presStyleIdx="0" presStyleCnt="1" custScaleX="144370" custScaleY="56569">
        <dgm:presLayoutVars>
          <dgm:chMax/>
          <dgm:chPref val="3"/>
        </dgm:presLayoutVars>
      </dgm:prSet>
      <dgm:spPr/>
    </dgm:pt>
    <dgm:pt modelId="{30CCD1A7-801D-2443-8F77-98AECD167CEC}" type="pres">
      <dgm:prSet presAssocID="{878BD1E6-565A-BB4F-9279-797CB3A6987F}" presName="titleText1" presStyleLbl="fgAcc0" presStyleIdx="0" presStyleCnt="1" custScaleX="136307" custLinFactNeighborX="10131" custLinFactNeighborY="-36321">
        <dgm:presLayoutVars>
          <dgm:chMax val="0"/>
          <dgm:chPref val="0"/>
        </dgm:presLayoutVars>
      </dgm:prSet>
      <dgm:spPr/>
    </dgm:pt>
    <dgm:pt modelId="{F293D809-A4B2-014F-B0BB-185721AD69DD}" type="pres">
      <dgm:prSet presAssocID="{878BD1E6-565A-BB4F-9279-797CB3A6987F}" presName="rootConnector1" presStyleLbl="node1" presStyleIdx="0" presStyleCnt="3"/>
      <dgm:spPr/>
    </dgm:pt>
    <dgm:pt modelId="{A41F59BF-6DAD-F241-95F8-56817C09841D}" type="pres">
      <dgm:prSet presAssocID="{878BD1E6-565A-BB4F-9279-797CB3A6987F}" presName="hierChild2" presStyleCnt="0"/>
      <dgm:spPr/>
    </dgm:pt>
    <dgm:pt modelId="{6121C85A-49AD-3B4D-AB64-F8A3D9CD68E1}" type="pres">
      <dgm:prSet presAssocID="{9A6A5ABD-60A3-D144-8A8B-E922FA35A3B6}" presName="Name37" presStyleLbl="parChTrans1D2" presStyleIdx="0" presStyleCnt="3"/>
      <dgm:spPr/>
    </dgm:pt>
    <dgm:pt modelId="{1DD891E5-D885-E242-A87D-F09ADF4F8F95}" type="pres">
      <dgm:prSet presAssocID="{287D57F0-3B60-574F-9877-1D873184C298}" presName="hierRoot2" presStyleCnt="0">
        <dgm:presLayoutVars>
          <dgm:hierBranch val="init"/>
        </dgm:presLayoutVars>
      </dgm:prSet>
      <dgm:spPr/>
    </dgm:pt>
    <dgm:pt modelId="{6D5AA7A3-D8DE-544E-AE5B-AEFF7F149039}" type="pres">
      <dgm:prSet presAssocID="{287D57F0-3B60-574F-9877-1D873184C298}" presName="rootComposite" presStyleCnt="0"/>
      <dgm:spPr/>
    </dgm:pt>
    <dgm:pt modelId="{C4B69180-17FD-1F4A-A122-01AA05504514}" type="pres">
      <dgm:prSet presAssocID="{287D57F0-3B60-574F-9877-1D873184C298}" presName="rootText" presStyleLbl="node1" presStyleIdx="0" presStyleCnt="3" custScaleX="105660" custScaleY="74326">
        <dgm:presLayoutVars>
          <dgm:chMax/>
          <dgm:chPref val="3"/>
        </dgm:presLayoutVars>
      </dgm:prSet>
      <dgm:spPr/>
    </dgm:pt>
    <dgm:pt modelId="{7E173B4D-6870-6244-B3F1-EFDA4EA5C41A}" type="pres">
      <dgm:prSet presAssocID="{287D57F0-3B60-574F-9877-1D873184C298}" presName="titleText2" presStyleLbl="fgAcc1" presStyleIdx="0" presStyleCnt="3">
        <dgm:presLayoutVars>
          <dgm:chMax val="0"/>
          <dgm:chPref val="0"/>
        </dgm:presLayoutVars>
      </dgm:prSet>
      <dgm:spPr/>
    </dgm:pt>
    <dgm:pt modelId="{23CB04BE-8D35-2A4E-8791-7F46989B5692}" type="pres">
      <dgm:prSet presAssocID="{287D57F0-3B60-574F-9877-1D873184C298}" presName="rootConnector" presStyleLbl="node2" presStyleIdx="0" presStyleCnt="0"/>
      <dgm:spPr/>
    </dgm:pt>
    <dgm:pt modelId="{2055FAE1-4044-2A44-A301-DD3819A235DA}" type="pres">
      <dgm:prSet presAssocID="{287D57F0-3B60-574F-9877-1D873184C298}" presName="hierChild4" presStyleCnt="0"/>
      <dgm:spPr/>
    </dgm:pt>
    <dgm:pt modelId="{31E95EFE-8EF0-044F-8775-A5BF067927C1}" type="pres">
      <dgm:prSet presAssocID="{287D57F0-3B60-574F-9877-1D873184C298}" presName="hierChild5" presStyleCnt="0"/>
      <dgm:spPr/>
    </dgm:pt>
    <dgm:pt modelId="{7E6DAD2D-0496-784A-A77D-49C5DD5581BA}" type="pres">
      <dgm:prSet presAssocID="{A3FC271D-7E4F-874C-B678-8340A877BEA7}" presName="Name37" presStyleLbl="parChTrans1D2" presStyleIdx="1" presStyleCnt="3"/>
      <dgm:spPr/>
    </dgm:pt>
    <dgm:pt modelId="{F032B62C-6E53-BA47-829D-10FFE37B3181}" type="pres">
      <dgm:prSet presAssocID="{EEC0BD05-A464-434A-810F-B62271BDEEF7}" presName="hierRoot2" presStyleCnt="0">
        <dgm:presLayoutVars>
          <dgm:hierBranch val="init"/>
        </dgm:presLayoutVars>
      </dgm:prSet>
      <dgm:spPr/>
    </dgm:pt>
    <dgm:pt modelId="{5B5DC544-F278-2845-9BC8-A86497C7BE9D}" type="pres">
      <dgm:prSet presAssocID="{EEC0BD05-A464-434A-810F-B62271BDEEF7}" presName="rootComposite" presStyleCnt="0"/>
      <dgm:spPr/>
    </dgm:pt>
    <dgm:pt modelId="{6548383E-B058-7D45-B731-A8876196EF77}" type="pres">
      <dgm:prSet presAssocID="{EEC0BD05-A464-434A-810F-B62271BDEEF7}" presName="rootText" presStyleLbl="node1" presStyleIdx="1" presStyleCnt="3" custScaleX="103886" custScaleY="74395">
        <dgm:presLayoutVars>
          <dgm:chMax/>
          <dgm:chPref val="3"/>
        </dgm:presLayoutVars>
      </dgm:prSet>
      <dgm:spPr/>
    </dgm:pt>
    <dgm:pt modelId="{FD62F7CE-8BE9-7A44-B900-72921D6966D6}" type="pres">
      <dgm:prSet presAssocID="{EEC0BD05-A464-434A-810F-B62271BDEEF7}" presName="titleText2" presStyleLbl="fgAcc1" presStyleIdx="1" presStyleCnt="3">
        <dgm:presLayoutVars>
          <dgm:chMax val="0"/>
          <dgm:chPref val="0"/>
        </dgm:presLayoutVars>
      </dgm:prSet>
      <dgm:spPr/>
    </dgm:pt>
    <dgm:pt modelId="{23BB0176-2A80-9342-AF1D-84BBB61B3762}" type="pres">
      <dgm:prSet presAssocID="{EEC0BD05-A464-434A-810F-B62271BDEEF7}" presName="rootConnector" presStyleLbl="node2" presStyleIdx="0" presStyleCnt="0"/>
      <dgm:spPr/>
    </dgm:pt>
    <dgm:pt modelId="{4E0A9F66-DF8A-0041-8EF2-BB400795B319}" type="pres">
      <dgm:prSet presAssocID="{EEC0BD05-A464-434A-810F-B62271BDEEF7}" presName="hierChild4" presStyleCnt="0"/>
      <dgm:spPr/>
    </dgm:pt>
    <dgm:pt modelId="{5FA15723-5151-DC43-8217-E16FD77576C3}" type="pres">
      <dgm:prSet presAssocID="{EEC0BD05-A464-434A-810F-B62271BDEEF7}" presName="hierChild5" presStyleCnt="0"/>
      <dgm:spPr/>
    </dgm:pt>
    <dgm:pt modelId="{1B073105-7DD2-544E-98A4-92693B674030}" type="pres">
      <dgm:prSet presAssocID="{A4180F7F-32D0-6646-B860-1BBE82321A9D}" presName="Name37" presStyleLbl="parChTrans1D2" presStyleIdx="2" presStyleCnt="3"/>
      <dgm:spPr/>
    </dgm:pt>
    <dgm:pt modelId="{417B482B-3F61-9B4A-9343-27489642BAB1}" type="pres">
      <dgm:prSet presAssocID="{95AED83D-C18E-EE40-B982-4BDD3B1B24D3}" presName="hierRoot2" presStyleCnt="0">
        <dgm:presLayoutVars>
          <dgm:hierBranch val="init"/>
        </dgm:presLayoutVars>
      </dgm:prSet>
      <dgm:spPr/>
    </dgm:pt>
    <dgm:pt modelId="{0BAA52CD-7DFB-E847-82BD-ADAAD3B546D6}" type="pres">
      <dgm:prSet presAssocID="{95AED83D-C18E-EE40-B982-4BDD3B1B24D3}" presName="rootComposite" presStyleCnt="0"/>
      <dgm:spPr/>
    </dgm:pt>
    <dgm:pt modelId="{9411F35C-5C8A-3A45-945D-111E6C991571}" type="pres">
      <dgm:prSet presAssocID="{95AED83D-C18E-EE40-B982-4BDD3B1B24D3}" presName="rootText" presStyleLbl="node1" presStyleIdx="2" presStyleCnt="3" custScaleX="98897" custScaleY="78793">
        <dgm:presLayoutVars>
          <dgm:chMax/>
          <dgm:chPref val="3"/>
        </dgm:presLayoutVars>
      </dgm:prSet>
      <dgm:spPr/>
    </dgm:pt>
    <dgm:pt modelId="{11F37C07-A565-D543-8E98-B618B393BAD1}" type="pres">
      <dgm:prSet presAssocID="{95AED83D-C18E-EE40-B982-4BDD3B1B24D3}" presName="titleText2" presStyleLbl="fgAcc1" presStyleIdx="2" presStyleCnt="3">
        <dgm:presLayoutVars>
          <dgm:chMax val="0"/>
          <dgm:chPref val="0"/>
        </dgm:presLayoutVars>
      </dgm:prSet>
      <dgm:spPr/>
    </dgm:pt>
    <dgm:pt modelId="{F568AC7D-D525-C640-81E5-D777F6BF08E2}" type="pres">
      <dgm:prSet presAssocID="{95AED83D-C18E-EE40-B982-4BDD3B1B24D3}" presName="rootConnector" presStyleLbl="node2" presStyleIdx="0" presStyleCnt="0"/>
      <dgm:spPr/>
    </dgm:pt>
    <dgm:pt modelId="{212E4183-AEC9-8743-8CE3-8C9F5FFF806D}" type="pres">
      <dgm:prSet presAssocID="{95AED83D-C18E-EE40-B982-4BDD3B1B24D3}" presName="hierChild4" presStyleCnt="0"/>
      <dgm:spPr/>
    </dgm:pt>
    <dgm:pt modelId="{8AD6CB2F-7F5A-2646-A9F6-0BFDCD2AE8B5}" type="pres">
      <dgm:prSet presAssocID="{95AED83D-C18E-EE40-B982-4BDD3B1B24D3}" presName="hierChild5" presStyleCnt="0"/>
      <dgm:spPr/>
    </dgm:pt>
    <dgm:pt modelId="{2BF17B67-29E9-E043-B03E-9D5992D473E7}" type="pres">
      <dgm:prSet presAssocID="{878BD1E6-565A-BB4F-9279-797CB3A6987F}" presName="hierChild3" presStyleCnt="0"/>
      <dgm:spPr/>
    </dgm:pt>
  </dgm:ptLst>
  <dgm:cxnLst>
    <dgm:cxn modelId="{68D6F400-1E4F-6A41-9432-B68446327CDF}" srcId="{878BD1E6-565A-BB4F-9279-797CB3A6987F}" destId="{EEC0BD05-A464-434A-810F-B62271BDEEF7}" srcOrd="1" destOrd="0" parTransId="{A3FC271D-7E4F-874C-B678-8340A877BEA7}" sibTransId="{7FDDE931-256D-A04F-BB29-6A8A8FB51104}"/>
    <dgm:cxn modelId="{7AD26F1B-423C-4B41-BE46-DF16DB4E9FC8}" type="presOf" srcId="{EEC0BD05-A464-434A-810F-B62271BDEEF7}" destId="{6548383E-B058-7D45-B731-A8876196EF77}" srcOrd="0" destOrd="0" presId="urn:microsoft.com/office/officeart/2008/layout/NameandTitleOrganizationalChart"/>
    <dgm:cxn modelId="{6457112A-B57F-9D46-A51E-CABF7E48E788}" type="presOf" srcId="{287D57F0-3B60-574F-9877-1D873184C298}" destId="{C4B69180-17FD-1F4A-A122-01AA05504514}" srcOrd="0" destOrd="0" presId="urn:microsoft.com/office/officeart/2008/layout/NameandTitleOrganizationalChart"/>
    <dgm:cxn modelId="{DAB8A25B-386F-F24A-AA4F-76264E7A679D}" srcId="{878BD1E6-565A-BB4F-9279-797CB3A6987F}" destId="{95AED83D-C18E-EE40-B982-4BDD3B1B24D3}" srcOrd="2" destOrd="0" parTransId="{A4180F7F-32D0-6646-B860-1BBE82321A9D}" sibTransId="{D83FCE7E-1DCA-744A-BBFD-77AE34F5AFDB}"/>
    <dgm:cxn modelId="{6184AE44-911A-704B-887A-F3BEA8C24D17}" type="presOf" srcId="{D83FCE7E-1DCA-744A-BBFD-77AE34F5AFDB}" destId="{11F37C07-A565-D543-8E98-B618B393BAD1}" srcOrd="0" destOrd="0" presId="urn:microsoft.com/office/officeart/2008/layout/NameandTitleOrganizationalChart"/>
    <dgm:cxn modelId="{9C103C6B-C24E-0D4E-9CA7-2075D652A925}" type="presOf" srcId="{B8259703-9113-3849-B53A-3C22C270C85B}" destId="{30CCD1A7-801D-2443-8F77-98AECD167CEC}" srcOrd="0" destOrd="0" presId="urn:microsoft.com/office/officeart/2008/layout/NameandTitleOrganizationalChart"/>
    <dgm:cxn modelId="{76B4106E-F87A-3947-B063-8FE7E88BEB3C}" type="presOf" srcId="{3929F8CF-A7B0-C240-841C-2761316B733E}" destId="{7E173B4D-6870-6244-B3F1-EFDA4EA5C41A}" srcOrd="0" destOrd="0" presId="urn:microsoft.com/office/officeart/2008/layout/NameandTitleOrganizationalChart"/>
    <dgm:cxn modelId="{036F9873-33EC-9549-81C3-2CAB75EC8771}" type="presOf" srcId="{7FDDE931-256D-A04F-BB29-6A8A8FB51104}" destId="{FD62F7CE-8BE9-7A44-B900-72921D6966D6}" srcOrd="0" destOrd="0" presId="urn:microsoft.com/office/officeart/2008/layout/NameandTitleOrganizationalChart"/>
    <dgm:cxn modelId="{CD7CD874-20EA-A844-B056-5F2E741B01F3}" type="presOf" srcId="{EEC0BD05-A464-434A-810F-B62271BDEEF7}" destId="{23BB0176-2A80-9342-AF1D-84BBB61B3762}" srcOrd="1" destOrd="0" presId="urn:microsoft.com/office/officeart/2008/layout/NameandTitleOrganizationalChart"/>
    <dgm:cxn modelId="{0A3F3155-5405-6542-A8A5-E8F8BFFDB592}" type="presOf" srcId="{287D57F0-3B60-574F-9877-1D873184C298}" destId="{23CB04BE-8D35-2A4E-8791-7F46989B5692}" srcOrd="1" destOrd="0" presId="urn:microsoft.com/office/officeart/2008/layout/NameandTitleOrganizationalChart"/>
    <dgm:cxn modelId="{73EA3486-39D8-5447-8AAF-499895B8A53F}" type="presOf" srcId="{9A6A5ABD-60A3-D144-8A8B-E922FA35A3B6}" destId="{6121C85A-49AD-3B4D-AB64-F8A3D9CD68E1}" srcOrd="0" destOrd="0" presId="urn:microsoft.com/office/officeart/2008/layout/NameandTitleOrganizationalChart"/>
    <dgm:cxn modelId="{3D11CA94-CBFD-3741-BDCE-ABE727D2B26A}" type="presOf" srcId="{878BD1E6-565A-BB4F-9279-797CB3A6987F}" destId="{20D68CFF-E711-1440-9A0F-A8A02DDDF39C}" srcOrd="0" destOrd="0" presId="urn:microsoft.com/office/officeart/2008/layout/NameandTitleOrganizationalChart"/>
    <dgm:cxn modelId="{CA3D6A9B-9338-634B-ACC2-398EB13B80AE}" srcId="{878BD1E6-565A-BB4F-9279-797CB3A6987F}" destId="{287D57F0-3B60-574F-9877-1D873184C298}" srcOrd="0" destOrd="0" parTransId="{9A6A5ABD-60A3-D144-8A8B-E922FA35A3B6}" sibTransId="{3929F8CF-A7B0-C240-841C-2761316B733E}"/>
    <dgm:cxn modelId="{5C4E5DB5-31B2-D94E-AAC6-4C762CCFF856}" type="presOf" srcId="{95AED83D-C18E-EE40-B982-4BDD3B1B24D3}" destId="{F568AC7D-D525-C640-81E5-D777F6BF08E2}" srcOrd="1" destOrd="0" presId="urn:microsoft.com/office/officeart/2008/layout/NameandTitleOrganizationalChart"/>
    <dgm:cxn modelId="{8F6B8EBD-EAAF-CC49-917F-54B1D2254153}" type="presOf" srcId="{A4180F7F-32D0-6646-B860-1BBE82321A9D}" destId="{1B073105-7DD2-544E-98A4-92693B674030}" srcOrd="0" destOrd="0" presId="urn:microsoft.com/office/officeart/2008/layout/NameandTitleOrganizationalChart"/>
    <dgm:cxn modelId="{D2CBB7BF-6244-004F-A69B-E6BC1FA30737}" srcId="{CC0F6CD1-70E7-0F40-8ECD-A21321F2C2E7}" destId="{878BD1E6-565A-BB4F-9279-797CB3A6987F}" srcOrd="0" destOrd="0" parTransId="{B0893284-FAA9-E84C-BC6C-20F10267018E}" sibTransId="{B8259703-9113-3849-B53A-3C22C270C85B}"/>
    <dgm:cxn modelId="{2C8D8BC6-AF8D-7440-A75E-BA1275EA403C}" type="presOf" srcId="{A3FC271D-7E4F-874C-B678-8340A877BEA7}" destId="{7E6DAD2D-0496-784A-A77D-49C5DD5581BA}" srcOrd="0" destOrd="0" presId="urn:microsoft.com/office/officeart/2008/layout/NameandTitleOrganizationalChart"/>
    <dgm:cxn modelId="{8DF439D9-3CAC-2E47-A5F7-B46607905166}" type="presOf" srcId="{878BD1E6-565A-BB4F-9279-797CB3A6987F}" destId="{F293D809-A4B2-014F-B0BB-185721AD69DD}" srcOrd="1" destOrd="0" presId="urn:microsoft.com/office/officeart/2008/layout/NameandTitleOrganizationalChart"/>
    <dgm:cxn modelId="{EB34AAF9-44A6-A640-A738-85853B286D65}" type="presOf" srcId="{95AED83D-C18E-EE40-B982-4BDD3B1B24D3}" destId="{9411F35C-5C8A-3A45-945D-111E6C991571}" srcOrd="0" destOrd="0" presId="urn:microsoft.com/office/officeart/2008/layout/NameandTitleOrganizationalChart"/>
    <dgm:cxn modelId="{57EE2DFF-6772-1546-8EAE-24CFA89C6398}" type="presOf" srcId="{CC0F6CD1-70E7-0F40-8ECD-A21321F2C2E7}" destId="{97A631DB-95EF-2448-86CB-A325AF383F51}" srcOrd="0" destOrd="0" presId="urn:microsoft.com/office/officeart/2008/layout/NameandTitleOrganizationalChart"/>
    <dgm:cxn modelId="{8D6D6C1F-3C2F-6444-9D18-2B8AE61E7D68}" type="presParOf" srcId="{97A631DB-95EF-2448-86CB-A325AF383F51}" destId="{6EC60E3E-1DF7-1449-84CB-9B0D4A5AC626}" srcOrd="0" destOrd="0" presId="urn:microsoft.com/office/officeart/2008/layout/NameandTitleOrganizationalChart"/>
    <dgm:cxn modelId="{179A5906-8170-D442-9014-65583135936B}" type="presParOf" srcId="{6EC60E3E-1DF7-1449-84CB-9B0D4A5AC626}" destId="{87DE9F08-3AC0-054A-ABFC-176C5A55849E}" srcOrd="0" destOrd="0" presId="urn:microsoft.com/office/officeart/2008/layout/NameandTitleOrganizationalChart"/>
    <dgm:cxn modelId="{3FC8B357-494F-2641-A04E-7C93FF697005}" type="presParOf" srcId="{87DE9F08-3AC0-054A-ABFC-176C5A55849E}" destId="{20D68CFF-E711-1440-9A0F-A8A02DDDF39C}" srcOrd="0" destOrd="0" presId="urn:microsoft.com/office/officeart/2008/layout/NameandTitleOrganizationalChart"/>
    <dgm:cxn modelId="{D38F6C34-E23A-844C-A81D-26A1D549A7AD}" type="presParOf" srcId="{87DE9F08-3AC0-054A-ABFC-176C5A55849E}" destId="{30CCD1A7-801D-2443-8F77-98AECD167CEC}" srcOrd="1" destOrd="0" presId="urn:microsoft.com/office/officeart/2008/layout/NameandTitleOrganizationalChart"/>
    <dgm:cxn modelId="{79CFCD3C-0780-C34D-82F8-BFBFE836DDA9}" type="presParOf" srcId="{87DE9F08-3AC0-054A-ABFC-176C5A55849E}" destId="{F293D809-A4B2-014F-B0BB-185721AD69DD}" srcOrd="2" destOrd="0" presId="urn:microsoft.com/office/officeart/2008/layout/NameandTitleOrganizationalChart"/>
    <dgm:cxn modelId="{B1785E39-83E9-0241-ACC0-2E20A2D0781F}" type="presParOf" srcId="{6EC60E3E-1DF7-1449-84CB-9B0D4A5AC626}" destId="{A41F59BF-6DAD-F241-95F8-56817C09841D}" srcOrd="1" destOrd="0" presId="urn:microsoft.com/office/officeart/2008/layout/NameandTitleOrganizationalChart"/>
    <dgm:cxn modelId="{B8EC6C77-2A44-9649-BAEA-CC45DEFF21DD}" type="presParOf" srcId="{A41F59BF-6DAD-F241-95F8-56817C09841D}" destId="{6121C85A-49AD-3B4D-AB64-F8A3D9CD68E1}" srcOrd="0" destOrd="0" presId="urn:microsoft.com/office/officeart/2008/layout/NameandTitleOrganizationalChart"/>
    <dgm:cxn modelId="{62469CB9-6240-D04F-87C0-AD52A2D99F4D}" type="presParOf" srcId="{A41F59BF-6DAD-F241-95F8-56817C09841D}" destId="{1DD891E5-D885-E242-A87D-F09ADF4F8F95}" srcOrd="1" destOrd="0" presId="urn:microsoft.com/office/officeart/2008/layout/NameandTitleOrganizationalChart"/>
    <dgm:cxn modelId="{8A974BD2-414D-1B4D-9C55-42326E116A3E}" type="presParOf" srcId="{1DD891E5-D885-E242-A87D-F09ADF4F8F95}" destId="{6D5AA7A3-D8DE-544E-AE5B-AEFF7F149039}" srcOrd="0" destOrd="0" presId="urn:microsoft.com/office/officeart/2008/layout/NameandTitleOrganizationalChart"/>
    <dgm:cxn modelId="{B2A61C38-FF11-3B40-9E88-79B2DAEE7697}" type="presParOf" srcId="{6D5AA7A3-D8DE-544E-AE5B-AEFF7F149039}" destId="{C4B69180-17FD-1F4A-A122-01AA05504514}" srcOrd="0" destOrd="0" presId="urn:microsoft.com/office/officeart/2008/layout/NameandTitleOrganizationalChart"/>
    <dgm:cxn modelId="{348DBE3C-B530-7F49-8A03-465B42BEE2C9}" type="presParOf" srcId="{6D5AA7A3-D8DE-544E-AE5B-AEFF7F149039}" destId="{7E173B4D-6870-6244-B3F1-EFDA4EA5C41A}" srcOrd="1" destOrd="0" presId="urn:microsoft.com/office/officeart/2008/layout/NameandTitleOrganizationalChart"/>
    <dgm:cxn modelId="{64A13C34-6745-FB4B-BF51-FBA9D4326BEE}" type="presParOf" srcId="{6D5AA7A3-D8DE-544E-AE5B-AEFF7F149039}" destId="{23CB04BE-8D35-2A4E-8791-7F46989B5692}" srcOrd="2" destOrd="0" presId="urn:microsoft.com/office/officeart/2008/layout/NameandTitleOrganizationalChart"/>
    <dgm:cxn modelId="{E6D94061-6765-4D42-86E6-5B4F814034FF}" type="presParOf" srcId="{1DD891E5-D885-E242-A87D-F09ADF4F8F95}" destId="{2055FAE1-4044-2A44-A301-DD3819A235DA}" srcOrd="1" destOrd="0" presId="urn:microsoft.com/office/officeart/2008/layout/NameandTitleOrganizationalChart"/>
    <dgm:cxn modelId="{DD74CC54-1449-7041-9C23-B1038A44FDF1}" type="presParOf" srcId="{1DD891E5-D885-E242-A87D-F09ADF4F8F95}" destId="{31E95EFE-8EF0-044F-8775-A5BF067927C1}" srcOrd="2" destOrd="0" presId="urn:microsoft.com/office/officeart/2008/layout/NameandTitleOrganizationalChart"/>
    <dgm:cxn modelId="{BE023E8C-4501-7B4C-9D50-8862EA45C834}" type="presParOf" srcId="{A41F59BF-6DAD-F241-95F8-56817C09841D}" destId="{7E6DAD2D-0496-784A-A77D-49C5DD5581BA}" srcOrd="2" destOrd="0" presId="urn:microsoft.com/office/officeart/2008/layout/NameandTitleOrganizationalChart"/>
    <dgm:cxn modelId="{20ED5395-D562-8149-950A-FE76782EB74F}" type="presParOf" srcId="{A41F59BF-6DAD-F241-95F8-56817C09841D}" destId="{F032B62C-6E53-BA47-829D-10FFE37B3181}" srcOrd="3" destOrd="0" presId="urn:microsoft.com/office/officeart/2008/layout/NameandTitleOrganizationalChart"/>
    <dgm:cxn modelId="{3C90BFFA-A4DD-E947-AFEF-5DDD19BE224C}" type="presParOf" srcId="{F032B62C-6E53-BA47-829D-10FFE37B3181}" destId="{5B5DC544-F278-2845-9BC8-A86497C7BE9D}" srcOrd="0" destOrd="0" presId="urn:microsoft.com/office/officeart/2008/layout/NameandTitleOrganizationalChart"/>
    <dgm:cxn modelId="{D4A0B05F-17C3-A74C-8DE8-D18B3364035F}" type="presParOf" srcId="{5B5DC544-F278-2845-9BC8-A86497C7BE9D}" destId="{6548383E-B058-7D45-B731-A8876196EF77}" srcOrd="0" destOrd="0" presId="urn:microsoft.com/office/officeart/2008/layout/NameandTitleOrganizationalChart"/>
    <dgm:cxn modelId="{61A7523F-5879-6249-8E87-FCEEFE9C9C1D}" type="presParOf" srcId="{5B5DC544-F278-2845-9BC8-A86497C7BE9D}" destId="{FD62F7CE-8BE9-7A44-B900-72921D6966D6}" srcOrd="1" destOrd="0" presId="urn:microsoft.com/office/officeart/2008/layout/NameandTitleOrganizationalChart"/>
    <dgm:cxn modelId="{806E02E2-A3A8-F644-87F9-54762AB6866C}" type="presParOf" srcId="{5B5DC544-F278-2845-9BC8-A86497C7BE9D}" destId="{23BB0176-2A80-9342-AF1D-84BBB61B3762}" srcOrd="2" destOrd="0" presId="urn:microsoft.com/office/officeart/2008/layout/NameandTitleOrganizationalChart"/>
    <dgm:cxn modelId="{594671C8-B116-534E-BF0A-3042554A68D8}" type="presParOf" srcId="{F032B62C-6E53-BA47-829D-10FFE37B3181}" destId="{4E0A9F66-DF8A-0041-8EF2-BB400795B319}" srcOrd="1" destOrd="0" presId="urn:microsoft.com/office/officeart/2008/layout/NameandTitleOrganizationalChart"/>
    <dgm:cxn modelId="{1531552F-0621-CA41-987B-48E5601E62F8}" type="presParOf" srcId="{F032B62C-6E53-BA47-829D-10FFE37B3181}" destId="{5FA15723-5151-DC43-8217-E16FD77576C3}" srcOrd="2" destOrd="0" presId="urn:microsoft.com/office/officeart/2008/layout/NameandTitleOrganizationalChart"/>
    <dgm:cxn modelId="{0034B296-508B-3543-92F3-8F9306A7A92E}" type="presParOf" srcId="{A41F59BF-6DAD-F241-95F8-56817C09841D}" destId="{1B073105-7DD2-544E-98A4-92693B674030}" srcOrd="4" destOrd="0" presId="urn:microsoft.com/office/officeart/2008/layout/NameandTitleOrganizationalChart"/>
    <dgm:cxn modelId="{84360D0D-923E-0E49-86FF-8C372F615D36}" type="presParOf" srcId="{A41F59BF-6DAD-F241-95F8-56817C09841D}" destId="{417B482B-3F61-9B4A-9343-27489642BAB1}" srcOrd="5" destOrd="0" presId="urn:microsoft.com/office/officeart/2008/layout/NameandTitleOrganizationalChart"/>
    <dgm:cxn modelId="{AD0920E5-B321-9541-A8CB-9661602D17C0}" type="presParOf" srcId="{417B482B-3F61-9B4A-9343-27489642BAB1}" destId="{0BAA52CD-7DFB-E847-82BD-ADAAD3B546D6}" srcOrd="0" destOrd="0" presId="urn:microsoft.com/office/officeart/2008/layout/NameandTitleOrganizationalChart"/>
    <dgm:cxn modelId="{373FB977-7889-0948-A481-758A878D6E89}" type="presParOf" srcId="{0BAA52CD-7DFB-E847-82BD-ADAAD3B546D6}" destId="{9411F35C-5C8A-3A45-945D-111E6C991571}" srcOrd="0" destOrd="0" presId="urn:microsoft.com/office/officeart/2008/layout/NameandTitleOrganizationalChart"/>
    <dgm:cxn modelId="{D52D93AD-2F61-D349-AD0A-0BE16C84317F}" type="presParOf" srcId="{0BAA52CD-7DFB-E847-82BD-ADAAD3B546D6}" destId="{11F37C07-A565-D543-8E98-B618B393BAD1}" srcOrd="1" destOrd="0" presId="urn:microsoft.com/office/officeart/2008/layout/NameandTitleOrganizationalChart"/>
    <dgm:cxn modelId="{816B8FE6-9A79-4347-B2F2-7F52EC11388F}" type="presParOf" srcId="{0BAA52CD-7DFB-E847-82BD-ADAAD3B546D6}" destId="{F568AC7D-D525-C640-81E5-D777F6BF08E2}" srcOrd="2" destOrd="0" presId="urn:microsoft.com/office/officeart/2008/layout/NameandTitleOrganizationalChart"/>
    <dgm:cxn modelId="{ADE9805D-C579-DF46-9FF7-4DCA501D1D81}" type="presParOf" srcId="{417B482B-3F61-9B4A-9343-27489642BAB1}" destId="{212E4183-AEC9-8743-8CE3-8C9F5FFF806D}" srcOrd="1" destOrd="0" presId="urn:microsoft.com/office/officeart/2008/layout/NameandTitleOrganizationalChart"/>
    <dgm:cxn modelId="{F182D520-5A3F-814B-9C37-C8AA9BCA1D70}" type="presParOf" srcId="{417B482B-3F61-9B4A-9343-27489642BAB1}" destId="{8AD6CB2F-7F5A-2646-A9F6-0BFDCD2AE8B5}" srcOrd="2" destOrd="0" presId="urn:microsoft.com/office/officeart/2008/layout/NameandTitleOrganizationalChart"/>
    <dgm:cxn modelId="{59D41F30-81F6-EE4C-83F9-095775AC82BD}" type="presParOf" srcId="{6EC60E3E-1DF7-1449-84CB-9B0D4A5AC626}" destId="{2BF17B67-29E9-E043-B03E-9D5992D473E7}"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D3611C-2DCE-C94E-B975-6B49FBAB0FED}"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pt-BR"/>
        </a:p>
      </dgm:t>
    </dgm:pt>
    <dgm:pt modelId="{1261B511-1B8A-C748-9010-50FFEEF997C1}">
      <dgm:prSet phldrT="[Texto]" custT="1"/>
      <dgm:spPr>
        <a:solidFill>
          <a:schemeClr val="accent4"/>
        </a:solidFill>
      </dgm:spPr>
      <dgm:t>
        <a:bodyPr/>
        <a:lstStyle/>
        <a:p>
          <a:r>
            <a:rPr lang="en-US" sz="1000" dirty="0">
              <a:latin typeface="Roboto" panose="02000000000000000000" pitchFamily="2" charset="0"/>
              <a:ea typeface="Roboto" panose="02000000000000000000" pitchFamily="2" charset="0"/>
              <a:cs typeface="Roboto" panose="02000000000000000000" pitchFamily="2" charset="0"/>
            </a:rPr>
            <a:t>General Coordination of Architecture, Product and Information and Communication Technology Solutions </a:t>
          </a:r>
          <a:r>
            <a:rPr lang="pt-BR" sz="1000" dirty="0">
              <a:latin typeface="Roboto" panose="02000000000000000000" pitchFamily="2" charset="0"/>
              <a:ea typeface="Roboto" panose="02000000000000000000" pitchFamily="2" charset="0"/>
              <a:cs typeface="Roboto" panose="02000000000000000000" pitchFamily="2" charset="0"/>
            </a:rPr>
            <a:t>(CGAPSTIC</a:t>
          </a:r>
          <a:r>
            <a:rPr lang="pt-BR" sz="700" dirty="0">
              <a:latin typeface="Roboto" panose="02000000000000000000" pitchFamily="2" charset="0"/>
              <a:ea typeface="Roboto" panose="02000000000000000000" pitchFamily="2" charset="0"/>
              <a:cs typeface="Roboto" panose="02000000000000000000" pitchFamily="2" charset="0"/>
            </a:rPr>
            <a:t>)</a:t>
          </a:r>
        </a:p>
      </dgm:t>
    </dgm:pt>
    <dgm:pt modelId="{586607E6-A252-AF4F-A521-C644863C89D2}" type="parTrans" cxnId="{D4F28741-1868-264B-A18F-364D4C1971C6}">
      <dgm:prSet/>
      <dgm:spPr/>
      <dgm:t>
        <a:bodyPr/>
        <a:lstStyle/>
        <a:p>
          <a:endParaRPr lang="pt-BR" sz="2400"/>
        </a:p>
      </dgm:t>
    </dgm:pt>
    <dgm:pt modelId="{9AB08B7F-A9B5-7C4D-9E5E-D21986EC3530}" type="sibTrans" cxnId="{D4F28741-1868-264B-A18F-364D4C1971C6}">
      <dgm:prSet/>
      <dgm:spPr/>
      <dgm:t>
        <a:bodyPr/>
        <a:lstStyle/>
        <a:p>
          <a:endParaRPr lang="pt-BR" sz="2400"/>
        </a:p>
      </dgm:t>
    </dgm:pt>
    <dgm:pt modelId="{CC9657C4-0F95-3E4E-A629-80936416A93A}">
      <dgm:prSet phldrT="[Texto]" phldr="0" custT="1"/>
      <dgm:spPr>
        <a:solidFill>
          <a:schemeClr val="accent4"/>
        </a:solidFill>
      </dgm:spPr>
      <dgm:t>
        <a:bodyPr/>
        <a:lstStyle/>
        <a:p>
          <a:r>
            <a:rPr lang="en-US" sz="1000" dirty="0">
              <a:latin typeface="Roboto" panose="02000000000000000000" pitchFamily="2" charset="0"/>
              <a:ea typeface="Roboto" panose="02000000000000000000" pitchFamily="2" charset="0"/>
              <a:cs typeface="Roboto" panose="02000000000000000000" pitchFamily="2" charset="0"/>
            </a:rPr>
            <a:t>General Coordination of Innovation and Health Informatics </a:t>
          </a:r>
          <a:r>
            <a:rPr lang="pt-BR" sz="1000" dirty="0">
              <a:latin typeface="Roboto" panose="02000000000000000000" pitchFamily="2" charset="0"/>
              <a:ea typeface="Roboto" panose="02000000000000000000" pitchFamily="2" charset="0"/>
              <a:cs typeface="Roboto" panose="02000000000000000000" pitchFamily="2" charset="0"/>
            </a:rPr>
            <a:t>(CGIIS)</a:t>
          </a:r>
        </a:p>
      </dgm:t>
    </dgm:pt>
    <dgm:pt modelId="{0A262149-8D42-2A45-8894-B5C2F47D61AB}" type="parTrans" cxnId="{467D2537-0D54-6F49-BCA9-DF4BB8B1239D}">
      <dgm:prSet/>
      <dgm:spPr/>
      <dgm:t>
        <a:bodyPr/>
        <a:lstStyle/>
        <a:p>
          <a:endParaRPr lang="pt-BR" sz="2400"/>
        </a:p>
      </dgm:t>
    </dgm:pt>
    <dgm:pt modelId="{F7E57E3C-36AE-3441-B831-C4A5D4E3B13B}" type="sibTrans" cxnId="{467D2537-0D54-6F49-BCA9-DF4BB8B1239D}">
      <dgm:prSet/>
      <dgm:spPr/>
      <dgm:t>
        <a:bodyPr/>
        <a:lstStyle/>
        <a:p>
          <a:endParaRPr lang="pt-BR" sz="2400"/>
        </a:p>
      </dgm:t>
    </dgm:pt>
    <dgm:pt modelId="{6C19D711-B344-D44D-9D90-BDE5E5D73624}">
      <dgm:prSet phldrT="[Texto]" custT="1"/>
      <dgm:spPr>
        <a:solidFill>
          <a:schemeClr val="accent4"/>
        </a:solidFill>
      </dgm:spPr>
      <dgm:t>
        <a:bodyPr/>
        <a:lstStyle/>
        <a:p>
          <a:r>
            <a:rPr lang="en-US" sz="1000" dirty="0">
              <a:latin typeface="Roboto" panose="02000000000000000000" pitchFamily="2" charset="0"/>
              <a:ea typeface="Roboto" panose="02000000000000000000" pitchFamily="2" charset="0"/>
              <a:cs typeface="Roboto" panose="02000000000000000000" pitchFamily="2" charset="0"/>
            </a:rPr>
            <a:t>General Coordination of Relationship, Governance and Projects </a:t>
          </a:r>
          <a:r>
            <a:rPr lang="pt-BR" sz="1000" dirty="0">
              <a:latin typeface="Roboto" panose="02000000000000000000" pitchFamily="2" charset="0"/>
              <a:ea typeface="Roboto" panose="02000000000000000000" pitchFamily="2" charset="0"/>
              <a:cs typeface="Roboto" panose="02000000000000000000" pitchFamily="2" charset="0"/>
            </a:rPr>
            <a:t>(CGRGP)</a:t>
          </a:r>
        </a:p>
      </dgm:t>
    </dgm:pt>
    <dgm:pt modelId="{FC89656A-6B55-7E45-913A-3B90CB5544A7}" type="parTrans" cxnId="{95475344-7510-BE46-959B-9EFCC37D41D8}">
      <dgm:prSet/>
      <dgm:spPr/>
      <dgm:t>
        <a:bodyPr/>
        <a:lstStyle/>
        <a:p>
          <a:endParaRPr lang="pt-BR" sz="2400"/>
        </a:p>
      </dgm:t>
    </dgm:pt>
    <dgm:pt modelId="{84D75528-10CC-8645-B01E-CE0DB2A7DE3E}" type="sibTrans" cxnId="{95475344-7510-BE46-959B-9EFCC37D41D8}">
      <dgm:prSet/>
      <dgm:spPr/>
      <dgm:t>
        <a:bodyPr/>
        <a:lstStyle/>
        <a:p>
          <a:endParaRPr lang="pt-BR" sz="2400"/>
        </a:p>
      </dgm:t>
    </dgm:pt>
    <dgm:pt modelId="{7BD69C37-B764-714A-88BB-A406FAC97724}">
      <dgm:prSet custT="1"/>
      <dgm:spPr>
        <a:solidFill>
          <a:schemeClr val="accent4"/>
        </a:solidFill>
      </dgm:spPr>
      <dgm:t>
        <a:bodyPr/>
        <a:lstStyle/>
        <a:p>
          <a:r>
            <a:rPr lang="en-US" sz="1000" dirty="0">
              <a:latin typeface="Roboto" panose="02000000000000000000" pitchFamily="2" charset="0"/>
              <a:ea typeface="Roboto" panose="02000000000000000000" pitchFamily="2" charset="0"/>
              <a:cs typeface="Roboto" panose="02000000000000000000" pitchFamily="2" charset="0"/>
            </a:rPr>
            <a:t>General Coordination of Infrastructure and Information Security </a:t>
          </a:r>
          <a:r>
            <a:rPr lang="pt-BR" sz="1000" dirty="0">
              <a:latin typeface="Roboto" panose="02000000000000000000" pitchFamily="2" charset="0"/>
              <a:ea typeface="Roboto" panose="02000000000000000000" pitchFamily="2" charset="0"/>
              <a:cs typeface="Roboto" panose="02000000000000000000" pitchFamily="2" charset="0"/>
            </a:rPr>
            <a:t>(CGIE)</a:t>
          </a:r>
        </a:p>
      </dgm:t>
    </dgm:pt>
    <dgm:pt modelId="{55C0989A-7041-A144-969E-23CB29466DA5}" type="parTrans" cxnId="{5EB7E509-BE28-804F-8423-30CE79E3392A}">
      <dgm:prSet/>
      <dgm:spPr/>
      <dgm:t>
        <a:bodyPr/>
        <a:lstStyle/>
        <a:p>
          <a:endParaRPr lang="pt-BR"/>
        </a:p>
      </dgm:t>
    </dgm:pt>
    <dgm:pt modelId="{38428461-7F13-8D4B-AA7B-56EBA8287A4C}" type="sibTrans" cxnId="{5EB7E509-BE28-804F-8423-30CE79E3392A}">
      <dgm:prSet/>
      <dgm:spPr/>
      <dgm:t>
        <a:bodyPr/>
        <a:lstStyle/>
        <a:p>
          <a:endParaRPr lang="pt-BR"/>
        </a:p>
      </dgm:t>
    </dgm:pt>
    <dgm:pt modelId="{AE66E520-2DCB-494F-AEBC-6BD77FE67694}">
      <dgm:prSet custT="1"/>
      <dgm:spPr>
        <a:solidFill>
          <a:schemeClr val="accent4"/>
        </a:solidFill>
      </dgm:spPr>
      <dgm:t>
        <a:bodyPr/>
        <a:lstStyle/>
        <a:p>
          <a:r>
            <a:rPr lang="en-US" sz="1000" dirty="0">
              <a:latin typeface="Roboto" panose="02000000000000000000" pitchFamily="2" charset="0"/>
              <a:ea typeface="Roboto" panose="02000000000000000000" pitchFamily="2" charset="0"/>
              <a:cs typeface="Roboto" panose="02000000000000000000" pitchFamily="2" charset="0"/>
            </a:rPr>
            <a:t>General Coordination of Relationships with Federal Hospitals </a:t>
          </a:r>
          <a:r>
            <a:rPr lang="pt-BR" sz="1000" dirty="0">
              <a:latin typeface="Roboto" panose="02000000000000000000" pitchFamily="2" charset="0"/>
              <a:ea typeface="Roboto" panose="02000000000000000000" pitchFamily="2" charset="0"/>
              <a:cs typeface="Roboto" panose="02000000000000000000" pitchFamily="2" charset="0"/>
            </a:rPr>
            <a:t>(CGRHF)</a:t>
          </a:r>
        </a:p>
      </dgm:t>
    </dgm:pt>
    <dgm:pt modelId="{4F2FA873-483D-EC49-AF23-80156411BF5F}" type="parTrans" cxnId="{48A30B21-9D7C-3B4E-B783-3EBC38078D92}">
      <dgm:prSet/>
      <dgm:spPr/>
      <dgm:t>
        <a:bodyPr/>
        <a:lstStyle/>
        <a:p>
          <a:endParaRPr lang="pt-BR"/>
        </a:p>
      </dgm:t>
    </dgm:pt>
    <dgm:pt modelId="{C8CBAA9D-5782-E74D-84D9-16F950D82B83}" type="sibTrans" cxnId="{48A30B21-9D7C-3B4E-B783-3EBC38078D92}">
      <dgm:prSet/>
      <dgm:spPr/>
      <dgm:t>
        <a:bodyPr/>
        <a:lstStyle/>
        <a:p>
          <a:endParaRPr lang="pt-BR"/>
        </a:p>
      </dgm:t>
    </dgm:pt>
    <dgm:pt modelId="{C1C499E7-9492-204C-82C8-2EB1B5AFCA4C}" type="pres">
      <dgm:prSet presAssocID="{61D3611C-2DCE-C94E-B975-6B49FBAB0FED}" presName="linear" presStyleCnt="0">
        <dgm:presLayoutVars>
          <dgm:dir/>
          <dgm:animLvl val="lvl"/>
          <dgm:resizeHandles val="exact"/>
        </dgm:presLayoutVars>
      </dgm:prSet>
      <dgm:spPr/>
    </dgm:pt>
    <dgm:pt modelId="{4295E8D9-3C9C-2B4F-A9BE-772FDF964F5C}" type="pres">
      <dgm:prSet presAssocID="{1261B511-1B8A-C748-9010-50FFEEF997C1}" presName="parentLin" presStyleCnt="0"/>
      <dgm:spPr/>
    </dgm:pt>
    <dgm:pt modelId="{5B44FFA3-0FDE-454A-B3E3-C909B3CEB03C}" type="pres">
      <dgm:prSet presAssocID="{1261B511-1B8A-C748-9010-50FFEEF997C1}" presName="parentLeftMargin" presStyleLbl="node1" presStyleIdx="0" presStyleCnt="5"/>
      <dgm:spPr/>
    </dgm:pt>
    <dgm:pt modelId="{89DE1787-7774-604C-9EA8-54382894AABF}" type="pres">
      <dgm:prSet presAssocID="{1261B511-1B8A-C748-9010-50FFEEF997C1}" presName="parentText" presStyleLbl="node1" presStyleIdx="0" presStyleCnt="5" custScaleX="140119" custScaleY="322372">
        <dgm:presLayoutVars>
          <dgm:chMax val="0"/>
          <dgm:bulletEnabled val="1"/>
        </dgm:presLayoutVars>
      </dgm:prSet>
      <dgm:spPr/>
    </dgm:pt>
    <dgm:pt modelId="{0308B679-E3C5-0140-9C55-2DF78F8CA350}" type="pres">
      <dgm:prSet presAssocID="{1261B511-1B8A-C748-9010-50FFEEF997C1}" presName="negativeSpace" presStyleCnt="0"/>
      <dgm:spPr/>
    </dgm:pt>
    <dgm:pt modelId="{79DF1732-4A78-8D46-A321-F213D5164220}" type="pres">
      <dgm:prSet presAssocID="{1261B511-1B8A-C748-9010-50FFEEF997C1}" presName="childText" presStyleLbl="conFgAcc1" presStyleIdx="0" presStyleCnt="5">
        <dgm:presLayoutVars>
          <dgm:bulletEnabled val="1"/>
        </dgm:presLayoutVars>
      </dgm:prSet>
      <dgm:spPr/>
    </dgm:pt>
    <dgm:pt modelId="{3601FDCE-BDAB-4B4E-A5D0-FB4B1B34D8FF}" type="pres">
      <dgm:prSet presAssocID="{9AB08B7F-A9B5-7C4D-9E5E-D21986EC3530}" presName="spaceBetweenRectangles" presStyleCnt="0"/>
      <dgm:spPr/>
    </dgm:pt>
    <dgm:pt modelId="{2C81C03C-34BA-F64D-9F0B-6B12AD3AB5DF}" type="pres">
      <dgm:prSet presAssocID="{CC9657C4-0F95-3E4E-A629-80936416A93A}" presName="parentLin" presStyleCnt="0"/>
      <dgm:spPr/>
    </dgm:pt>
    <dgm:pt modelId="{C9BD4D64-7D30-0441-B32C-C32B99C0FA16}" type="pres">
      <dgm:prSet presAssocID="{CC9657C4-0F95-3E4E-A629-80936416A93A}" presName="parentLeftMargin" presStyleLbl="node1" presStyleIdx="0" presStyleCnt="5"/>
      <dgm:spPr/>
    </dgm:pt>
    <dgm:pt modelId="{A515A761-DF29-3544-A702-0570B754BFC4}" type="pres">
      <dgm:prSet presAssocID="{CC9657C4-0F95-3E4E-A629-80936416A93A}" presName="parentText" presStyleLbl="node1" presStyleIdx="1" presStyleCnt="5" custScaleX="142997" custScaleY="168145">
        <dgm:presLayoutVars>
          <dgm:chMax val="0"/>
          <dgm:bulletEnabled val="1"/>
        </dgm:presLayoutVars>
      </dgm:prSet>
      <dgm:spPr/>
    </dgm:pt>
    <dgm:pt modelId="{EF5E6BAC-A609-F344-A1AD-2FE142087323}" type="pres">
      <dgm:prSet presAssocID="{CC9657C4-0F95-3E4E-A629-80936416A93A}" presName="negativeSpace" presStyleCnt="0"/>
      <dgm:spPr/>
    </dgm:pt>
    <dgm:pt modelId="{2142D331-8899-3B48-A0AF-F5DD6216D4F1}" type="pres">
      <dgm:prSet presAssocID="{CC9657C4-0F95-3E4E-A629-80936416A93A}" presName="childText" presStyleLbl="conFgAcc1" presStyleIdx="1" presStyleCnt="5">
        <dgm:presLayoutVars>
          <dgm:bulletEnabled val="1"/>
        </dgm:presLayoutVars>
      </dgm:prSet>
      <dgm:spPr/>
    </dgm:pt>
    <dgm:pt modelId="{808F4DB2-D991-6849-8CB9-E307A4DA928F}" type="pres">
      <dgm:prSet presAssocID="{F7E57E3C-36AE-3441-B831-C4A5D4E3B13B}" presName="spaceBetweenRectangles" presStyleCnt="0"/>
      <dgm:spPr/>
    </dgm:pt>
    <dgm:pt modelId="{161F39A8-2FEB-EE4C-B385-27AB3A639EF6}" type="pres">
      <dgm:prSet presAssocID="{6C19D711-B344-D44D-9D90-BDE5E5D73624}" presName="parentLin" presStyleCnt="0"/>
      <dgm:spPr/>
    </dgm:pt>
    <dgm:pt modelId="{08F30C54-E5DE-D04C-BA83-AB8EB9862602}" type="pres">
      <dgm:prSet presAssocID="{6C19D711-B344-D44D-9D90-BDE5E5D73624}" presName="parentLeftMargin" presStyleLbl="node1" presStyleIdx="1" presStyleCnt="5"/>
      <dgm:spPr/>
    </dgm:pt>
    <dgm:pt modelId="{BB5B2231-2AB1-114C-9F00-D4CFBD941F69}" type="pres">
      <dgm:prSet presAssocID="{6C19D711-B344-D44D-9D90-BDE5E5D73624}" presName="parentText" presStyleLbl="node1" presStyleIdx="2" presStyleCnt="5" custScaleX="142287" custScaleY="179123">
        <dgm:presLayoutVars>
          <dgm:chMax val="0"/>
          <dgm:bulletEnabled val="1"/>
        </dgm:presLayoutVars>
      </dgm:prSet>
      <dgm:spPr/>
    </dgm:pt>
    <dgm:pt modelId="{2B707703-1DDF-B349-83ED-7FD2AC44D5C5}" type="pres">
      <dgm:prSet presAssocID="{6C19D711-B344-D44D-9D90-BDE5E5D73624}" presName="negativeSpace" presStyleCnt="0"/>
      <dgm:spPr/>
    </dgm:pt>
    <dgm:pt modelId="{6DA47F57-9A12-874F-A882-ACF4A78B2537}" type="pres">
      <dgm:prSet presAssocID="{6C19D711-B344-D44D-9D90-BDE5E5D73624}" presName="childText" presStyleLbl="conFgAcc1" presStyleIdx="2" presStyleCnt="5">
        <dgm:presLayoutVars>
          <dgm:bulletEnabled val="1"/>
        </dgm:presLayoutVars>
      </dgm:prSet>
      <dgm:spPr/>
    </dgm:pt>
    <dgm:pt modelId="{D217DD8F-AF24-054E-AB56-50DA8F63C19D}" type="pres">
      <dgm:prSet presAssocID="{84D75528-10CC-8645-B01E-CE0DB2A7DE3E}" presName="spaceBetweenRectangles" presStyleCnt="0"/>
      <dgm:spPr/>
    </dgm:pt>
    <dgm:pt modelId="{64BAF534-70D3-074B-AC39-D20ED04D8BE8}" type="pres">
      <dgm:prSet presAssocID="{7BD69C37-B764-714A-88BB-A406FAC97724}" presName="parentLin" presStyleCnt="0"/>
      <dgm:spPr/>
    </dgm:pt>
    <dgm:pt modelId="{2BC4050C-78B0-104F-96EE-63C87BBB10C7}" type="pres">
      <dgm:prSet presAssocID="{7BD69C37-B764-714A-88BB-A406FAC97724}" presName="parentLeftMargin" presStyleLbl="node1" presStyleIdx="2" presStyleCnt="5"/>
      <dgm:spPr/>
    </dgm:pt>
    <dgm:pt modelId="{02963C77-264C-9E47-ADB4-81EAE86F5B8B}" type="pres">
      <dgm:prSet presAssocID="{7BD69C37-B764-714A-88BB-A406FAC97724}" presName="parentText" presStyleLbl="node1" presStyleIdx="3" presStyleCnt="5" custScaleX="136938" custScaleY="173841">
        <dgm:presLayoutVars>
          <dgm:chMax val="0"/>
          <dgm:bulletEnabled val="1"/>
        </dgm:presLayoutVars>
      </dgm:prSet>
      <dgm:spPr/>
    </dgm:pt>
    <dgm:pt modelId="{3A3E8B83-3F6A-EA4D-BD41-44933AA5C28C}" type="pres">
      <dgm:prSet presAssocID="{7BD69C37-B764-714A-88BB-A406FAC97724}" presName="negativeSpace" presStyleCnt="0"/>
      <dgm:spPr/>
    </dgm:pt>
    <dgm:pt modelId="{3E0FBC23-E435-3B41-BA74-3EA735F65624}" type="pres">
      <dgm:prSet presAssocID="{7BD69C37-B764-714A-88BB-A406FAC97724}" presName="childText" presStyleLbl="conFgAcc1" presStyleIdx="3" presStyleCnt="5">
        <dgm:presLayoutVars>
          <dgm:bulletEnabled val="1"/>
        </dgm:presLayoutVars>
      </dgm:prSet>
      <dgm:spPr/>
    </dgm:pt>
    <dgm:pt modelId="{A8EE96CE-02BC-C446-97E5-E51A0470EBF1}" type="pres">
      <dgm:prSet presAssocID="{38428461-7F13-8D4B-AA7B-56EBA8287A4C}" presName="spaceBetweenRectangles" presStyleCnt="0"/>
      <dgm:spPr/>
    </dgm:pt>
    <dgm:pt modelId="{3361DE1B-0086-CD46-A0CE-088E7970E651}" type="pres">
      <dgm:prSet presAssocID="{AE66E520-2DCB-494F-AEBC-6BD77FE67694}" presName="parentLin" presStyleCnt="0"/>
      <dgm:spPr/>
    </dgm:pt>
    <dgm:pt modelId="{3F220376-086A-094B-8C15-4674D7E9803D}" type="pres">
      <dgm:prSet presAssocID="{AE66E520-2DCB-494F-AEBC-6BD77FE67694}" presName="parentLeftMargin" presStyleLbl="node1" presStyleIdx="3" presStyleCnt="5"/>
      <dgm:spPr/>
    </dgm:pt>
    <dgm:pt modelId="{7D3438ED-2A92-164D-8586-0AF06D39E57E}" type="pres">
      <dgm:prSet presAssocID="{AE66E520-2DCB-494F-AEBC-6BD77FE67694}" presName="parentText" presStyleLbl="node1" presStyleIdx="4" presStyleCnt="5" custScaleX="142997" custScaleY="200256">
        <dgm:presLayoutVars>
          <dgm:chMax val="0"/>
          <dgm:bulletEnabled val="1"/>
        </dgm:presLayoutVars>
      </dgm:prSet>
      <dgm:spPr/>
    </dgm:pt>
    <dgm:pt modelId="{E3B59F91-442F-7B4D-B160-DE0B92AAA497}" type="pres">
      <dgm:prSet presAssocID="{AE66E520-2DCB-494F-AEBC-6BD77FE67694}" presName="negativeSpace" presStyleCnt="0"/>
      <dgm:spPr/>
    </dgm:pt>
    <dgm:pt modelId="{84BC1E80-67C3-D744-8648-0E2B338C6898}" type="pres">
      <dgm:prSet presAssocID="{AE66E520-2DCB-494F-AEBC-6BD77FE67694}" presName="childText" presStyleLbl="conFgAcc1" presStyleIdx="4" presStyleCnt="5">
        <dgm:presLayoutVars>
          <dgm:bulletEnabled val="1"/>
        </dgm:presLayoutVars>
      </dgm:prSet>
      <dgm:spPr/>
    </dgm:pt>
  </dgm:ptLst>
  <dgm:cxnLst>
    <dgm:cxn modelId="{5EB7E509-BE28-804F-8423-30CE79E3392A}" srcId="{61D3611C-2DCE-C94E-B975-6B49FBAB0FED}" destId="{7BD69C37-B764-714A-88BB-A406FAC97724}" srcOrd="3" destOrd="0" parTransId="{55C0989A-7041-A144-969E-23CB29466DA5}" sibTransId="{38428461-7F13-8D4B-AA7B-56EBA8287A4C}"/>
    <dgm:cxn modelId="{48A30B21-9D7C-3B4E-B783-3EBC38078D92}" srcId="{61D3611C-2DCE-C94E-B975-6B49FBAB0FED}" destId="{AE66E520-2DCB-494F-AEBC-6BD77FE67694}" srcOrd="4" destOrd="0" parTransId="{4F2FA873-483D-EC49-AF23-80156411BF5F}" sibTransId="{C8CBAA9D-5782-E74D-84D9-16F950D82B83}"/>
    <dgm:cxn modelId="{4F13F134-911D-1F48-8C89-72113E943688}" type="presOf" srcId="{7BD69C37-B764-714A-88BB-A406FAC97724}" destId="{02963C77-264C-9E47-ADB4-81EAE86F5B8B}" srcOrd="1" destOrd="0" presId="urn:microsoft.com/office/officeart/2005/8/layout/list1"/>
    <dgm:cxn modelId="{467D2537-0D54-6F49-BCA9-DF4BB8B1239D}" srcId="{61D3611C-2DCE-C94E-B975-6B49FBAB0FED}" destId="{CC9657C4-0F95-3E4E-A629-80936416A93A}" srcOrd="1" destOrd="0" parTransId="{0A262149-8D42-2A45-8894-B5C2F47D61AB}" sibTransId="{F7E57E3C-36AE-3441-B831-C4A5D4E3B13B}"/>
    <dgm:cxn modelId="{6EA02A5E-CF6E-9042-A926-C34401DDF3F6}" type="presOf" srcId="{1261B511-1B8A-C748-9010-50FFEEF997C1}" destId="{89DE1787-7774-604C-9EA8-54382894AABF}" srcOrd="1" destOrd="0" presId="urn:microsoft.com/office/officeart/2005/8/layout/list1"/>
    <dgm:cxn modelId="{D4F28741-1868-264B-A18F-364D4C1971C6}" srcId="{61D3611C-2DCE-C94E-B975-6B49FBAB0FED}" destId="{1261B511-1B8A-C748-9010-50FFEEF997C1}" srcOrd="0" destOrd="0" parTransId="{586607E6-A252-AF4F-A521-C644863C89D2}" sibTransId="{9AB08B7F-A9B5-7C4D-9E5E-D21986EC3530}"/>
    <dgm:cxn modelId="{76E56762-AA94-5845-A5FB-04D5D41F5DC7}" type="presOf" srcId="{AE66E520-2DCB-494F-AEBC-6BD77FE67694}" destId="{3F220376-086A-094B-8C15-4674D7E9803D}" srcOrd="0" destOrd="0" presId="urn:microsoft.com/office/officeart/2005/8/layout/list1"/>
    <dgm:cxn modelId="{95475344-7510-BE46-959B-9EFCC37D41D8}" srcId="{61D3611C-2DCE-C94E-B975-6B49FBAB0FED}" destId="{6C19D711-B344-D44D-9D90-BDE5E5D73624}" srcOrd="2" destOrd="0" parTransId="{FC89656A-6B55-7E45-913A-3B90CB5544A7}" sibTransId="{84D75528-10CC-8645-B01E-CE0DB2A7DE3E}"/>
    <dgm:cxn modelId="{32CBEE65-3CC6-FE47-B94B-F385077C4903}" type="presOf" srcId="{CC9657C4-0F95-3E4E-A629-80936416A93A}" destId="{A515A761-DF29-3544-A702-0570B754BFC4}" srcOrd="1" destOrd="0" presId="urn:microsoft.com/office/officeart/2005/8/layout/list1"/>
    <dgm:cxn modelId="{EAF1B98E-F39B-174C-96C7-C6AE9EE97B14}" type="presOf" srcId="{AE66E520-2DCB-494F-AEBC-6BD77FE67694}" destId="{7D3438ED-2A92-164D-8586-0AF06D39E57E}" srcOrd="1" destOrd="0" presId="urn:microsoft.com/office/officeart/2005/8/layout/list1"/>
    <dgm:cxn modelId="{E6460A96-CE7D-BF43-B9D2-6BB70B06A4C7}" type="presOf" srcId="{6C19D711-B344-D44D-9D90-BDE5E5D73624}" destId="{BB5B2231-2AB1-114C-9F00-D4CFBD941F69}" srcOrd="1" destOrd="0" presId="urn:microsoft.com/office/officeart/2005/8/layout/list1"/>
    <dgm:cxn modelId="{392E39B3-60D1-8E4B-9648-96E6B093BD50}" type="presOf" srcId="{7BD69C37-B764-714A-88BB-A406FAC97724}" destId="{2BC4050C-78B0-104F-96EE-63C87BBB10C7}" srcOrd="0" destOrd="0" presId="urn:microsoft.com/office/officeart/2005/8/layout/list1"/>
    <dgm:cxn modelId="{2AA789DC-3681-3146-BD78-0A09C54404EC}" type="presOf" srcId="{CC9657C4-0F95-3E4E-A629-80936416A93A}" destId="{C9BD4D64-7D30-0441-B32C-C32B99C0FA16}" srcOrd="0" destOrd="0" presId="urn:microsoft.com/office/officeart/2005/8/layout/list1"/>
    <dgm:cxn modelId="{1F6FD0ED-4AC3-5D45-AA5D-9732D608D6AE}" type="presOf" srcId="{61D3611C-2DCE-C94E-B975-6B49FBAB0FED}" destId="{C1C499E7-9492-204C-82C8-2EB1B5AFCA4C}" srcOrd="0" destOrd="0" presId="urn:microsoft.com/office/officeart/2005/8/layout/list1"/>
    <dgm:cxn modelId="{EE231EF9-DB4E-6C43-88BC-322D873F4AB2}" type="presOf" srcId="{1261B511-1B8A-C748-9010-50FFEEF997C1}" destId="{5B44FFA3-0FDE-454A-B3E3-C909B3CEB03C}" srcOrd="0" destOrd="0" presId="urn:microsoft.com/office/officeart/2005/8/layout/list1"/>
    <dgm:cxn modelId="{CBC14CFE-F1B7-AD47-8914-6CFE03239C73}" type="presOf" srcId="{6C19D711-B344-D44D-9D90-BDE5E5D73624}" destId="{08F30C54-E5DE-D04C-BA83-AB8EB9862602}" srcOrd="0" destOrd="0" presId="urn:microsoft.com/office/officeart/2005/8/layout/list1"/>
    <dgm:cxn modelId="{C23F9E3A-68EC-8948-86A2-DBEDC5123E9E}" type="presParOf" srcId="{C1C499E7-9492-204C-82C8-2EB1B5AFCA4C}" destId="{4295E8D9-3C9C-2B4F-A9BE-772FDF964F5C}" srcOrd="0" destOrd="0" presId="urn:microsoft.com/office/officeart/2005/8/layout/list1"/>
    <dgm:cxn modelId="{D20C0FC9-2B0E-C445-99C4-11BB63701A62}" type="presParOf" srcId="{4295E8D9-3C9C-2B4F-A9BE-772FDF964F5C}" destId="{5B44FFA3-0FDE-454A-B3E3-C909B3CEB03C}" srcOrd="0" destOrd="0" presId="urn:microsoft.com/office/officeart/2005/8/layout/list1"/>
    <dgm:cxn modelId="{1978A86C-EBE2-B341-A5B8-2CEE726C9D83}" type="presParOf" srcId="{4295E8D9-3C9C-2B4F-A9BE-772FDF964F5C}" destId="{89DE1787-7774-604C-9EA8-54382894AABF}" srcOrd="1" destOrd="0" presId="urn:microsoft.com/office/officeart/2005/8/layout/list1"/>
    <dgm:cxn modelId="{9A1F16B6-A418-1A48-98BC-060E35532EDB}" type="presParOf" srcId="{C1C499E7-9492-204C-82C8-2EB1B5AFCA4C}" destId="{0308B679-E3C5-0140-9C55-2DF78F8CA350}" srcOrd="1" destOrd="0" presId="urn:microsoft.com/office/officeart/2005/8/layout/list1"/>
    <dgm:cxn modelId="{E9B49F9F-0009-E147-A395-671F3219F274}" type="presParOf" srcId="{C1C499E7-9492-204C-82C8-2EB1B5AFCA4C}" destId="{79DF1732-4A78-8D46-A321-F213D5164220}" srcOrd="2" destOrd="0" presId="urn:microsoft.com/office/officeart/2005/8/layout/list1"/>
    <dgm:cxn modelId="{BF72E315-7E3B-D245-8FF3-4DC4FF3A63C6}" type="presParOf" srcId="{C1C499E7-9492-204C-82C8-2EB1B5AFCA4C}" destId="{3601FDCE-BDAB-4B4E-A5D0-FB4B1B34D8FF}" srcOrd="3" destOrd="0" presId="urn:microsoft.com/office/officeart/2005/8/layout/list1"/>
    <dgm:cxn modelId="{656A439D-AFA2-0249-AA4E-D1EF0E411974}" type="presParOf" srcId="{C1C499E7-9492-204C-82C8-2EB1B5AFCA4C}" destId="{2C81C03C-34BA-F64D-9F0B-6B12AD3AB5DF}" srcOrd="4" destOrd="0" presId="urn:microsoft.com/office/officeart/2005/8/layout/list1"/>
    <dgm:cxn modelId="{B9138FC4-F576-C740-A19A-0AE35C46FB94}" type="presParOf" srcId="{2C81C03C-34BA-F64D-9F0B-6B12AD3AB5DF}" destId="{C9BD4D64-7D30-0441-B32C-C32B99C0FA16}" srcOrd="0" destOrd="0" presId="urn:microsoft.com/office/officeart/2005/8/layout/list1"/>
    <dgm:cxn modelId="{C81ADF4E-34FE-F640-B4AB-082A45FD2BBD}" type="presParOf" srcId="{2C81C03C-34BA-F64D-9F0B-6B12AD3AB5DF}" destId="{A515A761-DF29-3544-A702-0570B754BFC4}" srcOrd="1" destOrd="0" presId="urn:microsoft.com/office/officeart/2005/8/layout/list1"/>
    <dgm:cxn modelId="{09382FE7-1E7C-C446-A43A-CFA30BAF1D9B}" type="presParOf" srcId="{C1C499E7-9492-204C-82C8-2EB1B5AFCA4C}" destId="{EF5E6BAC-A609-F344-A1AD-2FE142087323}" srcOrd="5" destOrd="0" presId="urn:microsoft.com/office/officeart/2005/8/layout/list1"/>
    <dgm:cxn modelId="{7B8EA74C-4538-794A-A357-7D0C46657537}" type="presParOf" srcId="{C1C499E7-9492-204C-82C8-2EB1B5AFCA4C}" destId="{2142D331-8899-3B48-A0AF-F5DD6216D4F1}" srcOrd="6" destOrd="0" presId="urn:microsoft.com/office/officeart/2005/8/layout/list1"/>
    <dgm:cxn modelId="{249E7716-0AF8-7E47-9A11-FDF21E8AFCA7}" type="presParOf" srcId="{C1C499E7-9492-204C-82C8-2EB1B5AFCA4C}" destId="{808F4DB2-D991-6849-8CB9-E307A4DA928F}" srcOrd="7" destOrd="0" presId="urn:microsoft.com/office/officeart/2005/8/layout/list1"/>
    <dgm:cxn modelId="{6E84FBC3-62B4-004D-91B2-57E50E121E95}" type="presParOf" srcId="{C1C499E7-9492-204C-82C8-2EB1B5AFCA4C}" destId="{161F39A8-2FEB-EE4C-B385-27AB3A639EF6}" srcOrd="8" destOrd="0" presId="urn:microsoft.com/office/officeart/2005/8/layout/list1"/>
    <dgm:cxn modelId="{147A7D97-1ADE-2D49-97B1-1D0B01F5ED89}" type="presParOf" srcId="{161F39A8-2FEB-EE4C-B385-27AB3A639EF6}" destId="{08F30C54-E5DE-D04C-BA83-AB8EB9862602}" srcOrd="0" destOrd="0" presId="urn:microsoft.com/office/officeart/2005/8/layout/list1"/>
    <dgm:cxn modelId="{26636186-6753-2E4C-B0BC-3D1007EFB89E}" type="presParOf" srcId="{161F39A8-2FEB-EE4C-B385-27AB3A639EF6}" destId="{BB5B2231-2AB1-114C-9F00-D4CFBD941F69}" srcOrd="1" destOrd="0" presId="urn:microsoft.com/office/officeart/2005/8/layout/list1"/>
    <dgm:cxn modelId="{4C81E433-2D36-E749-BACB-4334B85F3E6F}" type="presParOf" srcId="{C1C499E7-9492-204C-82C8-2EB1B5AFCA4C}" destId="{2B707703-1DDF-B349-83ED-7FD2AC44D5C5}" srcOrd="9" destOrd="0" presId="urn:microsoft.com/office/officeart/2005/8/layout/list1"/>
    <dgm:cxn modelId="{B5F847CD-A335-144E-9394-2F67137F8ABB}" type="presParOf" srcId="{C1C499E7-9492-204C-82C8-2EB1B5AFCA4C}" destId="{6DA47F57-9A12-874F-A882-ACF4A78B2537}" srcOrd="10" destOrd="0" presId="urn:microsoft.com/office/officeart/2005/8/layout/list1"/>
    <dgm:cxn modelId="{C0135F54-1A52-3F48-B4E1-DA1732F9A919}" type="presParOf" srcId="{C1C499E7-9492-204C-82C8-2EB1B5AFCA4C}" destId="{D217DD8F-AF24-054E-AB56-50DA8F63C19D}" srcOrd="11" destOrd="0" presId="urn:microsoft.com/office/officeart/2005/8/layout/list1"/>
    <dgm:cxn modelId="{4E39F781-5939-B247-AE53-B0F0824298E6}" type="presParOf" srcId="{C1C499E7-9492-204C-82C8-2EB1B5AFCA4C}" destId="{64BAF534-70D3-074B-AC39-D20ED04D8BE8}" srcOrd="12" destOrd="0" presId="urn:microsoft.com/office/officeart/2005/8/layout/list1"/>
    <dgm:cxn modelId="{4F3888F5-62DF-4645-9619-481E2555F3CD}" type="presParOf" srcId="{64BAF534-70D3-074B-AC39-D20ED04D8BE8}" destId="{2BC4050C-78B0-104F-96EE-63C87BBB10C7}" srcOrd="0" destOrd="0" presId="urn:microsoft.com/office/officeart/2005/8/layout/list1"/>
    <dgm:cxn modelId="{50E442BB-0D72-124A-864B-9A62FFBC20AA}" type="presParOf" srcId="{64BAF534-70D3-074B-AC39-D20ED04D8BE8}" destId="{02963C77-264C-9E47-ADB4-81EAE86F5B8B}" srcOrd="1" destOrd="0" presId="urn:microsoft.com/office/officeart/2005/8/layout/list1"/>
    <dgm:cxn modelId="{D9CC73C9-B410-D34B-A104-A21F37F7E8EA}" type="presParOf" srcId="{C1C499E7-9492-204C-82C8-2EB1B5AFCA4C}" destId="{3A3E8B83-3F6A-EA4D-BD41-44933AA5C28C}" srcOrd="13" destOrd="0" presId="urn:microsoft.com/office/officeart/2005/8/layout/list1"/>
    <dgm:cxn modelId="{14E53A80-32AE-8A4D-A1E3-4CC3BEDBD4C6}" type="presParOf" srcId="{C1C499E7-9492-204C-82C8-2EB1B5AFCA4C}" destId="{3E0FBC23-E435-3B41-BA74-3EA735F65624}" srcOrd="14" destOrd="0" presId="urn:microsoft.com/office/officeart/2005/8/layout/list1"/>
    <dgm:cxn modelId="{556EF2B9-2D85-8F48-B30C-F8C23B72BAA7}" type="presParOf" srcId="{C1C499E7-9492-204C-82C8-2EB1B5AFCA4C}" destId="{A8EE96CE-02BC-C446-97E5-E51A0470EBF1}" srcOrd="15" destOrd="0" presId="urn:microsoft.com/office/officeart/2005/8/layout/list1"/>
    <dgm:cxn modelId="{85BD7E2C-D714-7047-A00C-0CF33412FFC2}" type="presParOf" srcId="{C1C499E7-9492-204C-82C8-2EB1B5AFCA4C}" destId="{3361DE1B-0086-CD46-A0CE-088E7970E651}" srcOrd="16" destOrd="0" presId="urn:microsoft.com/office/officeart/2005/8/layout/list1"/>
    <dgm:cxn modelId="{02731CF5-A44F-994A-9798-9A26298409DE}" type="presParOf" srcId="{3361DE1B-0086-CD46-A0CE-088E7970E651}" destId="{3F220376-086A-094B-8C15-4674D7E9803D}" srcOrd="0" destOrd="0" presId="urn:microsoft.com/office/officeart/2005/8/layout/list1"/>
    <dgm:cxn modelId="{E18A288B-031F-554C-973C-60382F0818C5}" type="presParOf" srcId="{3361DE1B-0086-CD46-A0CE-088E7970E651}" destId="{7D3438ED-2A92-164D-8586-0AF06D39E57E}" srcOrd="1" destOrd="0" presId="urn:microsoft.com/office/officeart/2005/8/layout/list1"/>
    <dgm:cxn modelId="{EF4FE3FE-C49E-2349-9644-CD3A38D528AA}" type="presParOf" srcId="{C1C499E7-9492-204C-82C8-2EB1B5AFCA4C}" destId="{E3B59F91-442F-7B4D-B160-DE0B92AAA497}" srcOrd="17" destOrd="0" presId="urn:microsoft.com/office/officeart/2005/8/layout/list1"/>
    <dgm:cxn modelId="{F8694E03-7B80-4C48-9EC8-5D73F526E186}" type="presParOf" srcId="{C1C499E7-9492-204C-82C8-2EB1B5AFCA4C}" destId="{84BC1E80-67C3-D744-8648-0E2B338C6898}" srcOrd="18"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1D3611C-2DCE-C94E-B975-6B49FBAB0FED}"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pt-BR"/>
        </a:p>
      </dgm:t>
    </dgm:pt>
    <dgm:pt modelId="{1261B511-1B8A-C748-9010-50FFEEF997C1}">
      <dgm:prSet phldrT="[Texto]" custT="1"/>
      <dgm:spPr>
        <a:solidFill>
          <a:schemeClr val="accent4"/>
        </a:solidFill>
      </dgm:spPr>
      <dgm:t>
        <a:bodyPr/>
        <a:lstStyle/>
        <a:p>
          <a:r>
            <a:rPr lang="en-US" sz="1050" dirty="0">
              <a:latin typeface="Roboto" panose="02000000000000000000" pitchFamily="2" charset="0"/>
              <a:ea typeface="Roboto" panose="02000000000000000000" pitchFamily="2" charset="0"/>
              <a:cs typeface="Roboto" panose="02000000000000000000" pitchFamily="2" charset="0"/>
            </a:rPr>
            <a:t>General Coordination of Dissemination and Integration of Health Data and Health Information</a:t>
          </a:r>
          <a:r>
            <a:rPr lang="pt-BR" sz="1050" dirty="0">
              <a:latin typeface="Roboto" panose="02000000000000000000" pitchFamily="2" charset="0"/>
              <a:ea typeface="Roboto" panose="02000000000000000000" pitchFamily="2" charset="0"/>
              <a:cs typeface="Roboto" panose="02000000000000000000" pitchFamily="2" charset="0"/>
            </a:rPr>
            <a:t> (CGDID)</a:t>
          </a:r>
        </a:p>
      </dgm:t>
    </dgm:pt>
    <dgm:pt modelId="{586607E6-A252-AF4F-A521-C644863C89D2}" type="parTrans" cxnId="{D4F28741-1868-264B-A18F-364D4C1971C6}">
      <dgm:prSet/>
      <dgm:spPr/>
      <dgm:t>
        <a:bodyPr/>
        <a:lstStyle/>
        <a:p>
          <a:endParaRPr lang="pt-BR" sz="2400"/>
        </a:p>
      </dgm:t>
    </dgm:pt>
    <dgm:pt modelId="{9AB08B7F-A9B5-7C4D-9E5E-D21986EC3530}" type="sibTrans" cxnId="{D4F28741-1868-264B-A18F-364D4C1971C6}">
      <dgm:prSet/>
      <dgm:spPr/>
      <dgm:t>
        <a:bodyPr/>
        <a:lstStyle/>
        <a:p>
          <a:endParaRPr lang="pt-BR" sz="2400"/>
        </a:p>
      </dgm:t>
    </dgm:pt>
    <dgm:pt modelId="{CC9657C4-0F95-3E4E-A629-80936416A93A}">
      <dgm:prSet phldrT="[Texto]" phldr="0" custT="1"/>
      <dgm:spPr>
        <a:solidFill>
          <a:schemeClr val="accent4"/>
        </a:solidFill>
      </dgm:spPr>
      <dgm:t>
        <a:bodyPr/>
        <a:lstStyle/>
        <a:p>
          <a:r>
            <a:rPr lang="en-US" sz="1050" dirty="0">
              <a:latin typeface="Roboto" panose="02000000000000000000" pitchFamily="2" charset="0"/>
              <a:ea typeface="Roboto" panose="02000000000000000000" pitchFamily="2" charset="0"/>
              <a:cs typeface="Roboto" panose="02000000000000000000" pitchFamily="2" charset="0"/>
            </a:rPr>
            <a:t>General Coordination of Monitoring and Evaluation </a:t>
          </a:r>
          <a:r>
            <a:rPr lang="pt-BR" sz="1050" dirty="0">
              <a:latin typeface="Roboto" panose="02000000000000000000" pitchFamily="2" charset="0"/>
              <a:ea typeface="Roboto" panose="02000000000000000000" pitchFamily="2" charset="0"/>
              <a:cs typeface="Roboto" panose="02000000000000000000" pitchFamily="2" charset="0"/>
            </a:rPr>
            <a:t>(CGMA)</a:t>
          </a:r>
        </a:p>
      </dgm:t>
    </dgm:pt>
    <dgm:pt modelId="{0A262149-8D42-2A45-8894-B5C2F47D61AB}" type="parTrans" cxnId="{467D2537-0D54-6F49-BCA9-DF4BB8B1239D}">
      <dgm:prSet/>
      <dgm:spPr/>
      <dgm:t>
        <a:bodyPr/>
        <a:lstStyle/>
        <a:p>
          <a:endParaRPr lang="pt-BR" sz="2400"/>
        </a:p>
      </dgm:t>
    </dgm:pt>
    <dgm:pt modelId="{F7E57E3C-36AE-3441-B831-C4A5D4E3B13B}" type="sibTrans" cxnId="{467D2537-0D54-6F49-BCA9-DF4BB8B1239D}">
      <dgm:prSet/>
      <dgm:spPr/>
      <dgm:t>
        <a:bodyPr/>
        <a:lstStyle/>
        <a:p>
          <a:endParaRPr lang="pt-BR" sz="2400"/>
        </a:p>
      </dgm:t>
    </dgm:pt>
    <dgm:pt modelId="{6C19D711-B344-D44D-9D90-BDE5E5D73624}">
      <dgm:prSet phldrT="[Texto]" custT="1"/>
      <dgm:spPr>
        <a:solidFill>
          <a:schemeClr val="accent4"/>
        </a:solidFill>
      </dgm:spPr>
      <dgm:t>
        <a:bodyPr/>
        <a:lstStyle/>
        <a:p>
          <a:r>
            <a:rPr lang="en-US" sz="1050" dirty="0">
              <a:latin typeface="Roboto" panose="02000000000000000000" pitchFamily="2" charset="0"/>
              <a:ea typeface="Roboto" panose="02000000000000000000" pitchFamily="2" charset="0"/>
              <a:cs typeface="Roboto" panose="02000000000000000000" pitchFamily="2" charset="0"/>
            </a:rPr>
            <a:t>General Coordination of Strategic Health Information Management </a:t>
          </a:r>
          <a:r>
            <a:rPr lang="pt-BR" sz="1050" dirty="0">
              <a:latin typeface="Roboto" panose="02000000000000000000" pitchFamily="2" charset="0"/>
              <a:ea typeface="Roboto" panose="02000000000000000000" pitchFamily="2" charset="0"/>
              <a:cs typeface="Roboto" panose="02000000000000000000" pitchFamily="2" charset="0"/>
            </a:rPr>
            <a:t>(CGGIE)</a:t>
          </a:r>
        </a:p>
      </dgm:t>
    </dgm:pt>
    <dgm:pt modelId="{FC89656A-6B55-7E45-913A-3B90CB5544A7}" type="parTrans" cxnId="{95475344-7510-BE46-959B-9EFCC37D41D8}">
      <dgm:prSet/>
      <dgm:spPr/>
      <dgm:t>
        <a:bodyPr/>
        <a:lstStyle/>
        <a:p>
          <a:endParaRPr lang="pt-BR" sz="2400"/>
        </a:p>
      </dgm:t>
    </dgm:pt>
    <dgm:pt modelId="{84D75528-10CC-8645-B01E-CE0DB2A7DE3E}" type="sibTrans" cxnId="{95475344-7510-BE46-959B-9EFCC37D41D8}">
      <dgm:prSet/>
      <dgm:spPr/>
      <dgm:t>
        <a:bodyPr/>
        <a:lstStyle/>
        <a:p>
          <a:endParaRPr lang="pt-BR" sz="2400"/>
        </a:p>
      </dgm:t>
    </dgm:pt>
    <dgm:pt modelId="{C1C499E7-9492-204C-82C8-2EB1B5AFCA4C}" type="pres">
      <dgm:prSet presAssocID="{61D3611C-2DCE-C94E-B975-6B49FBAB0FED}" presName="linear" presStyleCnt="0">
        <dgm:presLayoutVars>
          <dgm:dir/>
          <dgm:animLvl val="lvl"/>
          <dgm:resizeHandles val="exact"/>
        </dgm:presLayoutVars>
      </dgm:prSet>
      <dgm:spPr/>
    </dgm:pt>
    <dgm:pt modelId="{4295E8D9-3C9C-2B4F-A9BE-772FDF964F5C}" type="pres">
      <dgm:prSet presAssocID="{1261B511-1B8A-C748-9010-50FFEEF997C1}" presName="parentLin" presStyleCnt="0"/>
      <dgm:spPr/>
    </dgm:pt>
    <dgm:pt modelId="{5B44FFA3-0FDE-454A-B3E3-C909B3CEB03C}" type="pres">
      <dgm:prSet presAssocID="{1261B511-1B8A-C748-9010-50FFEEF997C1}" presName="parentLeftMargin" presStyleLbl="node1" presStyleIdx="0" presStyleCnt="3"/>
      <dgm:spPr/>
    </dgm:pt>
    <dgm:pt modelId="{89DE1787-7774-604C-9EA8-54382894AABF}" type="pres">
      <dgm:prSet presAssocID="{1261B511-1B8A-C748-9010-50FFEEF997C1}" presName="parentText" presStyleLbl="node1" presStyleIdx="0" presStyleCnt="3" custScaleY="216419">
        <dgm:presLayoutVars>
          <dgm:chMax val="0"/>
          <dgm:bulletEnabled val="1"/>
        </dgm:presLayoutVars>
      </dgm:prSet>
      <dgm:spPr/>
    </dgm:pt>
    <dgm:pt modelId="{0308B679-E3C5-0140-9C55-2DF78F8CA350}" type="pres">
      <dgm:prSet presAssocID="{1261B511-1B8A-C748-9010-50FFEEF997C1}" presName="negativeSpace" presStyleCnt="0"/>
      <dgm:spPr/>
    </dgm:pt>
    <dgm:pt modelId="{79DF1732-4A78-8D46-A321-F213D5164220}" type="pres">
      <dgm:prSet presAssocID="{1261B511-1B8A-C748-9010-50FFEEF997C1}" presName="childText" presStyleLbl="conFgAcc1" presStyleIdx="0" presStyleCnt="3">
        <dgm:presLayoutVars>
          <dgm:bulletEnabled val="1"/>
        </dgm:presLayoutVars>
      </dgm:prSet>
      <dgm:spPr/>
    </dgm:pt>
    <dgm:pt modelId="{3601FDCE-BDAB-4B4E-A5D0-FB4B1B34D8FF}" type="pres">
      <dgm:prSet presAssocID="{9AB08B7F-A9B5-7C4D-9E5E-D21986EC3530}" presName="spaceBetweenRectangles" presStyleCnt="0"/>
      <dgm:spPr/>
    </dgm:pt>
    <dgm:pt modelId="{2C81C03C-34BA-F64D-9F0B-6B12AD3AB5DF}" type="pres">
      <dgm:prSet presAssocID="{CC9657C4-0F95-3E4E-A629-80936416A93A}" presName="parentLin" presStyleCnt="0"/>
      <dgm:spPr/>
    </dgm:pt>
    <dgm:pt modelId="{C9BD4D64-7D30-0441-B32C-C32B99C0FA16}" type="pres">
      <dgm:prSet presAssocID="{CC9657C4-0F95-3E4E-A629-80936416A93A}" presName="parentLeftMargin" presStyleLbl="node1" presStyleIdx="0" presStyleCnt="3"/>
      <dgm:spPr/>
    </dgm:pt>
    <dgm:pt modelId="{A515A761-DF29-3544-A702-0570B754BFC4}" type="pres">
      <dgm:prSet presAssocID="{CC9657C4-0F95-3E4E-A629-80936416A93A}" presName="parentText" presStyleLbl="node1" presStyleIdx="1" presStyleCnt="3" custScaleY="168145">
        <dgm:presLayoutVars>
          <dgm:chMax val="0"/>
          <dgm:bulletEnabled val="1"/>
        </dgm:presLayoutVars>
      </dgm:prSet>
      <dgm:spPr/>
    </dgm:pt>
    <dgm:pt modelId="{EF5E6BAC-A609-F344-A1AD-2FE142087323}" type="pres">
      <dgm:prSet presAssocID="{CC9657C4-0F95-3E4E-A629-80936416A93A}" presName="negativeSpace" presStyleCnt="0"/>
      <dgm:spPr/>
    </dgm:pt>
    <dgm:pt modelId="{2142D331-8899-3B48-A0AF-F5DD6216D4F1}" type="pres">
      <dgm:prSet presAssocID="{CC9657C4-0F95-3E4E-A629-80936416A93A}" presName="childText" presStyleLbl="conFgAcc1" presStyleIdx="1" presStyleCnt="3">
        <dgm:presLayoutVars>
          <dgm:bulletEnabled val="1"/>
        </dgm:presLayoutVars>
      </dgm:prSet>
      <dgm:spPr/>
    </dgm:pt>
    <dgm:pt modelId="{808F4DB2-D991-6849-8CB9-E307A4DA928F}" type="pres">
      <dgm:prSet presAssocID="{F7E57E3C-36AE-3441-B831-C4A5D4E3B13B}" presName="spaceBetweenRectangles" presStyleCnt="0"/>
      <dgm:spPr/>
    </dgm:pt>
    <dgm:pt modelId="{161F39A8-2FEB-EE4C-B385-27AB3A639EF6}" type="pres">
      <dgm:prSet presAssocID="{6C19D711-B344-D44D-9D90-BDE5E5D73624}" presName="parentLin" presStyleCnt="0"/>
      <dgm:spPr/>
    </dgm:pt>
    <dgm:pt modelId="{08F30C54-E5DE-D04C-BA83-AB8EB9862602}" type="pres">
      <dgm:prSet presAssocID="{6C19D711-B344-D44D-9D90-BDE5E5D73624}" presName="parentLeftMargin" presStyleLbl="node1" presStyleIdx="1" presStyleCnt="3"/>
      <dgm:spPr/>
    </dgm:pt>
    <dgm:pt modelId="{BB5B2231-2AB1-114C-9F00-D4CFBD941F69}" type="pres">
      <dgm:prSet presAssocID="{6C19D711-B344-D44D-9D90-BDE5E5D73624}" presName="parentText" presStyleLbl="node1" presStyleIdx="2" presStyleCnt="3" custScaleY="179123">
        <dgm:presLayoutVars>
          <dgm:chMax val="0"/>
          <dgm:bulletEnabled val="1"/>
        </dgm:presLayoutVars>
      </dgm:prSet>
      <dgm:spPr/>
    </dgm:pt>
    <dgm:pt modelId="{2B707703-1DDF-B349-83ED-7FD2AC44D5C5}" type="pres">
      <dgm:prSet presAssocID="{6C19D711-B344-D44D-9D90-BDE5E5D73624}" presName="negativeSpace" presStyleCnt="0"/>
      <dgm:spPr/>
    </dgm:pt>
    <dgm:pt modelId="{6DA47F57-9A12-874F-A882-ACF4A78B2537}" type="pres">
      <dgm:prSet presAssocID="{6C19D711-B344-D44D-9D90-BDE5E5D73624}" presName="childText" presStyleLbl="conFgAcc1" presStyleIdx="2" presStyleCnt="3">
        <dgm:presLayoutVars>
          <dgm:bulletEnabled val="1"/>
        </dgm:presLayoutVars>
      </dgm:prSet>
      <dgm:spPr/>
    </dgm:pt>
  </dgm:ptLst>
  <dgm:cxnLst>
    <dgm:cxn modelId="{467D2537-0D54-6F49-BCA9-DF4BB8B1239D}" srcId="{61D3611C-2DCE-C94E-B975-6B49FBAB0FED}" destId="{CC9657C4-0F95-3E4E-A629-80936416A93A}" srcOrd="1" destOrd="0" parTransId="{0A262149-8D42-2A45-8894-B5C2F47D61AB}" sibTransId="{F7E57E3C-36AE-3441-B831-C4A5D4E3B13B}"/>
    <dgm:cxn modelId="{6EA02A5E-CF6E-9042-A926-C34401DDF3F6}" type="presOf" srcId="{1261B511-1B8A-C748-9010-50FFEEF997C1}" destId="{89DE1787-7774-604C-9EA8-54382894AABF}" srcOrd="1" destOrd="0" presId="urn:microsoft.com/office/officeart/2005/8/layout/list1"/>
    <dgm:cxn modelId="{D4F28741-1868-264B-A18F-364D4C1971C6}" srcId="{61D3611C-2DCE-C94E-B975-6B49FBAB0FED}" destId="{1261B511-1B8A-C748-9010-50FFEEF997C1}" srcOrd="0" destOrd="0" parTransId="{586607E6-A252-AF4F-A521-C644863C89D2}" sibTransId="{9AB08B7F-A9B5-7C4D-9E5E-D21986EC3530}"/>
    <dgm:cxn modelId="{95475344-7510-BE46-959B-9EFCC37D41D8}" srcId="{61D3611C-2DCE-C94E-B975-6B49FBAB0FED}" destId="{6C19D711-B344-D44D-9D90-BDE5E5D73624}" srcOrd="2" destOrd="0" parTransId="{FC89656A-6B55-7E45-913A-3B90CB5544A7}" sibTransId="{84D75528-10CC-8645-B01E-CE0DB2A7DE3E}"/>
    <dgm:cxn modelId="{32CBEE65-3CC6-FE47-B94B-F385077C4903}" type="presOf" srcId="{CC9657C4-0F95-3E4E-A629-80936416A93A}" destId="{A515A761-DF29-3544-A702-0570B754BFC4}" srcOrd="1" destOrd="0" presId="urn:microsoft.com/office/officeart/2005/8/layout/list1"/>
    <dgm:cxn modelId="{E6460A96-CE7D-BF43-B9D2-6BB70B06A4C7}" type="presOf" srcId="{6C19D711-B344-D44D-9D90-BDE5E5D73624}" destId="{BB5B2231-2AB1-114C-9F00-D4CFBD941F69}" srcOrd="1" destOrd="0" presId="urn:microsoft.com/office/officeart/2005/8/layout/list1"/>
    <dgm:cxn modelId="{2AA789DC-3681-3146-BD78-0A09C54404EC}" type="presOf" srcId="{CC9657C4-0F95-3E4E-A629-80936416A93A}" destId="{C9BD4D64-7D30-0441-B32C-C32B99C0FA16}" srcOrd="0" destOrd="0" presId="urn:microsoft.com/office/officeart/2005/8/layout/list1"/>
    <dgm:cxn modelId="{1F6FD0ED-4AC3-5D45-AA5D-9732D608D6AE}" type="presOf" srcId="{61D3611C-2DCE-C94E-B975-6B49FBAB0FED}" destId="{C1C499E7-9492-204C-82C8-2EB1B5AFCA4C}" srcOrd="0" destOrd="0" presId="urn:microsoft.com/office/officeart/2005/8/layout/list1"/>
    <dgm:cxn modelId="{EE231EF9-DB4E-6C43-88BC-322D873F4AB2}" type="presOf" srcId="{1261B511-1B8A-C748-9010-50FFEEF997C1}" destId="{5B44FFA3-0FDE-454A-B3E3-C909B3CEB03C}" srcOrd="0" destOrd="0" presId="urn:microsoft.com/office/officeart/2005/8/layout/list1"/>
    <dgm:cxn modelId="{CBC14CFE-F1B7-AD47-8914-6CFE03239C73}" type="presOf" srcId="{6C19D711-B344-D44D-9D90-BDE5E5D73624}" destId="{08F30C54-E5DE-D04C-BA83-AB8EB9862602}" srcOrd="0" destOrd="0" presId="urn:microsoft.com/office/officeart/2005/8/layout/list1"/>
    <dgm:cxn modelId="{C23F9E3A-68EC-8948-86A2-DBEDC5123E9E}" type="presParOf" srcId="{C1C499E7-9492-204C-82C8-2EB1B5AFCA4C}" destId="{4295E8D9-3C9C-2B4F-A9BE-772FDF964F5C}" srcOrd="0" destOrd="0" presId="urn:microsoft.com/office/officeart/2005/8/layout/list1"/>
    <dgm:cxn modelId="{D20C0FC9-2B0E-C445-99C4-11BB63701A62}" type="presParOf" srcId="{4295E8D9-3C9C-2B4F-A9BE-772FDF964F5C}" destId="{5B44FFA3-0FDE-454A-B3E3-C909B3CEB03C}" srcOrd="0" destOrd="0" presId="urn:microsoft.com/office/officeart/2005/8/layout/list1"/>
    <dgm:cxn modelId="{1978A86C-EBE2-B341-A5B8-2CEE726C9D83}" type="presParOf" srcId="{4295E8D9-3C9C-2B4F-A9BE-772FDF964F5C}" destId="{89DE1787-7774-604C-9EA8-54382894AABF}" srcOrd="1" destOrd="0" presId="urn:microsoft.com/office/officeart/2005/8/layout/list1"/>
    <dgm:cxn modelId="{9A1F16B6-A418-1A48-98BC-060E35532EDB}" type="presParOf" srcId="{C1C499E7-9492-204C-82C8-2EB1B5AFCA4C}" destId="{0308B679-E3C5-0140-9C55-2DF78F8CA350}" srcOrd="1" destOrd="0" presId="urn:microsoft.com/office/officeart/2005/8/layout/list1"/>
    <dgm:cxn modelId="{E9B49F9F-0009-E147-A395-671F3219F274}" type="presParOf" srcId="{C1C499E7-9492-204C-82C8-2EB1B5AFCA4C}" destId="{79DF1732-4A78-8D46-A321-F213D5164220}" srcOrd="2" destOrd="0" presId="urn:microsoft.com/office/officeart/2005/8/layout/list1"/>
    <dgm:cxn modelId="{BF72E315-7E3B-D245-8FF3-4DC4FF3A63C6}" type="presParOf" srcId="{C1C499E7-9492-204C-82C8-2EB1B5AFCA4C}" destId="{3601FDCE-BDAB-4B4E-A5D0-FB4B1B34D8FF}" srcOrd="3" destOrd="0" presId="urn:microsoft.com/office/officeart/2005/8/layout/list1"/>
    <dgm:cxn modelId="{656A439D-AFA2-0249-AA4E-D1EF0E411974}" type="presParOf" srcId="{C1C499E7-9492-204C-82C8-2EB1B5AFCA4C}" destId="{2C81C03C-34BA-F64D-9F0B-6B12AD3AB5DF}" srcOrd="4" destOrd="0" presId="urn:microsoft.com/office/officeart/2005/8/layout/list1"/>
    <dgm:cxn modelId="{B9138FC4-F576-C740-A19A-0AE35C46FB94}" type="presParOf" srcId="{2C81C03C-34BA-F64D-9F0B-6B12AD3AB5DF}" destId="{C9BD4D64-7D30-0441-B32C-C32B99C0FA16}" srcOrd="0" destOrd="0" presId="urn:microsoft.com/office/officeart/2005/8/layout/list1"/>
    <dgm:cxn modelId="{C81ADF4E-34FE-F640-B4AB-082A45FD2BBD}" type="presParOf" srcId="{2C81C03C-34BA-F64D-9F0B-6B12AD3AB5DF}" destId="{A515A761-DF29-3544-A702-0570B754BFC4}" srcOrd="1" destOrd="0" presId="urn:microsoft.com/office/officeart/2005/8/layout/list1"/>
    <dgm:cxn modelId="{09382FE7-1E7C-C446-A43A-CFA30BAF1D9B}" type="presParOf" srcId="{C1C499E7-9492-204C-82C8-2EB1B5AFCA4C}" destId="{EF5E6BAC-A609-F344-A1AD-2FE142087323}" srcOrd="5" destOrd="0" presId="urn:microsoft.com/office/officeart/2005/8/layout/list1"/>
    <dgm:cxn modelId="{7B8EA74C-4538-794A-A357-7D0C46657537}" type="presParOf" srcId="{C1C499E7-9492-204C-82C8-2EB1B5AFCA4C}" destId="{2142D331-8899-3B48-A0AF-F5DD6216D4F1}" srcOrd="6" destOrd="0" presId="urn:microsoft.com/office/officeart/2005/8/layout/list1"/>
    <dgm:cxn modelId="{249E7716-0AF8-7E47-9A11-FDF21E8AFCA7}" type="presParOf" srcId="{C1C499E7-9492-204C-82C8-2EB1B5AFCA4C}" destId="{808F4DB2-D991-6849-8CB9-E307A4DA928F}" srcOrd="7" destOrd="0" presId="urn:microsoft.com/office/officeart/2005/8/layout/list1"/>
    <dgm:cxn modelId="{6E84FBC3-62B4-004D-91B2-57E50E121E95}" type="presParOf" srcId="{C1C499E7-9492-204C-82C8-2EB1B5AFCA4C}" destId="{161F39A8-2FEB-EE4C-B385-27AB3A639EF6}" srcOrd="8" destOrd="0" presId="urn:microsoft.com/office/officeart/2005/8/layout/list1"/>
    <dgm:cxn modelId="{147A7D97-1ADE-2D49-97B1-1D0B01F5ED89}" type="presParOf" srcId="{161F39A8-2FEB-EE4C-B385-27AB3A639EF6}" destId="{08F30C54-E5DE-D04C-BA83-AB8EB9862602}" srcOrd="0" destOrd="0" presId="urn:microsoft.com/office/officeart/2005/8/layout/list1"/>
    <dgm:cxn modelId="{26636186-6753-2E4C-B0BC-3D1007EFB89E}" type="presParOf" srcId="{161F39A8-2FEB-EE4C-B385-27AB3A639EF6}" destId="{BB5B2231-2AB1-114C-9F00-D4CFBD941F69}" srcOrd="1" destOrd="0" presId="urn:microsoft.com/office/officeart/2005/8/layout/list1"/>
    <dgm:cxn modelId="{4C81E433-2D36-E749-BACB-4334B85F3E6F}" type="presParOf" srcId="{C1C499E7-9492-204C-82C8-2EB1B5AFCA4C}" destId="{2B707703-1DDF-B349-83ED-7FD2AC44D5C5}" srcOrd="9" destOrd="0" presId="urn:microsoft.com/office/officeart/2005/8/layout/list1"/>
    <dgm:cxn modelId="{B5F847CD-A335-144E-9394-2F67137F8ABB}" type="presParOf" srcId="{C1C499E7-9492-204C-82C8-2EB1B5AFCA4C}" destId="{6DA47F57-9A12-874F-A882-ACF4A78B2537}" srcOrd="10" destOrd="0" presId="urn:microsoft.com/office/officeart/2005/8/layout/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D3611C-2DCE-C94E-B975-6B49FBAB0FED}"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pt-BR"/>
        </a:p>
      </dgm:t>
    </dgm:pt>
    <dgm:pt modelId="{1261B511-1B8A-C748-9010-50FFEEF997C1}">
      <dgm:prSet phldrT="[Texto]" custT="1"/>
      <dgm:spPr>
        <a:solidFill>
          <a:schemeClr val="accent4"/>
        </a:solidFill>
      </dgm:spPr>
      <dgm:t>
        <a:bodyPr/>
        <a:lstStyle/>
        <a:p>
          <a:r>
            <a:rPr lang="pt-BR" sz="1050" dirty="0">
              <a:latin typeface="Roboto" panose="02000000000000000000" pitchFamily="2" charset="0"/>
              <a:ea typeface="Roboto" panose="02000000000000000000" pitchFamily="2" charset="0"/>
              <a:cs typeface="Roboto" panose="02000000000000000000" pitchFamily="2" charset="0"/>
            </a:rPr>
            <a:t>General </a:t>
          </a:r>
          <a:r>
            <a:rPr lang="pt-BR" sz="1050" dirty="0" err="1">
              <a:latin typeface="Roboto" panose="02000000000000000000" pitchFamily="2" charset="0"/>
              <a:ea typeface="Roboto" panose="02000000000000000000" pitchFamily="2" charset="0"/>
              <a:cs typeface="Roboto" panose="02000000000000000000" pitchFamily="2" charset="0"/>
            </a:rPr>
            <a:t>Coordination</a:t>
          </a:r>
          <a:r>
            <a:rPr lang="pt-BR" sz="1050" dirty="0">
              <a:latin typeface="Roboto" panose="02000000000000000000" pitchFamily="2" charset="0"/>
              <a:ea typeface="Roboto" panose="02000000000000000000" pitchFamily="2" charset="0"/>
              <a:cs typeface="Roboto" panose="02000000000000000000" pitchFamily="2" charset="0"/>
            </a:rPr>
            <a:t> </a:t>
          </a:r>
          <a:r>
            <a:rPr lang="pt-BR" sz="1050" dirty="0" err="1">
              <a:latin typeface="Roboto" panose="02000000000000000000" pitchFamily="2" charset="0"/>
              <a:ea typeface="Roboto" panose="02000000000000000000" pitchFamily="2" charset="0"/>
              <a:cs typeface="Roboto" panose="02000000000000000000" pitchFamily="2" charset="0"/>
            </a:rPr>
            <a:t>of</a:t>
          </a:r>
          <a:r>
            <a:rPr lang="pt-BR" sz="1050" dirty="0">
              <a:latin typeface="Roboto" panose="02000000000000000000" pitchFamily="2" charset="0"/>
              <a:ea typeface="Roboto" panose="02000000000000000000" pitchFamily="2" charset="0"/>
              <a:cs typeface="Roboto" panose="02000000000000000000" pitchFamily="2" charset="0"/>
            </a:rPr>
            <a:t> </a:t>
          </a:r>
          <a:r>
            <a:rPr lang="pt-BR" sz="1050" dirty="0" err="1">
              <a:latin typeface="Roboto" panose="02000000000000000000" pitchFamily="2" charset="0"/>
              <a:ea typeface="Roboto" panose="02000000000000000000" pitchFamily="2" charset="0"/>
              <a:cs typeface="Roboto" panose="02000000000000000000" pitchFamily="2" charset="0"/>
            </a:rPr>
            <a:t>Telehealth</a:t>
          </a:r>
          <a:r>
            <a:rPr lang="pt-BR" sz="1050" dirty="0">
              <a:latin typeface="Roboto" panose="02000000000000000000" pitchFamily="2" charset="0"/>
              <a:ea typeface="Roboto" panose="02000000000000000000" pitchFamily="2" charset="0"/>
              <a:cs typeface="Roboto" panose="02000000000000000000" pitchFamily="2" charset="0"/>
            </a:rPr>
            <a:t> (CGTS)</a:t>
          </a:r>
        </a:p>
      </dgm:t>
    </dgm:pt>
    <dgm:pt modelId="{586607E6-A252-AF4F-A521-C644863C89D2}" type="parTrans" cxnId="{D4F28741-1868-264B-A18F-364D4C1971C6}">
      <dgm:prSet/>
      <dgm:spPr/>
      <dgm:t>
        <a:bodyPr/>
        <a:lstStyle/>
        <a:p>
          <a:endParaRPr lang="pt-BR" sz="2400"/>
        </a:p>
      </dgm:t>
    </dgm:pt>
    <dgm:pt modelId="{9AB08B7F-A9B5-7C4D-9E5E-D21986EC3530}" type="sibTrans" cxnId="{D4F28741-1868-264B-A18F-364D4C1971C6}">
      <dgm:prSet/>
      <dgm:spPr/>
      <dgm:t>
        <a:bodyPr/>
        <a:lstStyle/>
        <a:p>
          <a:endParaRPr lang="pt-BR" sz="2400"/>
        </a:p>
      </dgm:t>
    </dgm:pt>
    <dgm:pt modelId="{CC9657C4-0F95-3E4E-A629-80936416A93A}">
      <dgm:prSet phldrT="[Texto]" phldr="0" custT="1"/>
      <dgm:spPr>
        <a:solidFill>
          <a:schemeClr val="accent4"/>
        </a:solidFill>
      </dgm:spPr>
      <dgm:t>
        <a:bodyPr/>
        <a:lstStyle/>
        <a:p>
          <a:r>
            <a:rPr lang="en-US" sz="1050" dirty="0">
              <a:latin typeface="Roboto" panose="02000000000000000000" pitchFamily="2" charset="0"/>
              <a:ea typeface="Roboto" panose="02000000000000000000" pitchFamily="2" charset="0"/>
              <a:cs typeface="Roboto" panose="02000000000000000000" pitchFamily="2" charset="0"/>
            </a:rPr>
            <a:t>General Coordination of Innovation in Digital Health </a:t>
          </a:r>
          <a:r>
            <a:rPr lang="pt-BR" sz="1050" dirty="0">
              <a:latin typeface="Roboto" panose="02000000000000000000" pitchFamily="2" charset="0"/>
              <a:ea typeface="Roboto" panose="02000000000000000000" pitchFamily="2" charset="0"/>
              <a:cs typeface="Roboto" panose="02000000000000000000" pitchFamily="2" charset="0"/>
            </a:rPr>
            <a:t>(CGPIN)</a:t>
          </a:r>
        </a:p>
      </dgm:t>
    </dgm:pt>
    <dgm:pt modelId="{0A262149-8D42-2A45-8894-B5C2F47D61AB}" type="parTrans" cxnId="{467D2537-0D54-6F49-BCA9-DF4BB8B1239D}">
      <dgm:prSet/>
      <dgm:spPr/>
      <dgm:t>
        <a:bodyPr/>
        <a:lstStyle/>
        <a:p>
          <a:endParaRPr lang="pt-BR" sz="2400"/>
        </a:p>
      </dgm:t>
    </dgm:pt>
    <dgm:pt modelId="{F7E57E3C-36AE-3441-B831-C4A5D4E3B13B}" type="sibTrans" cxnId="{467D2537-0D54-6F49-BCA9-DF4BB8B1239D}">
      <dgm:prSet/>
      <dgm:spPr/>
      <dgm:t>
        <a:bodyPr/>
        <a:lstStyle/>
        <a:p>
          <a:endParaRPr lang="pt-BR" sz="2400"/>
        </a:p>
      </dgm:t>
    </dgm:pt>
    <dgm:pt modelId="{C1C499E7-9492-204C-82C8-2EB1B5AFCA4C}" type="pres">
      <dgm:prSet presAssocID="{61D3611C-2DCE-C94E-B975-6B49FBAB0FED}" presName="linear" presStyleCnt="0">
        <dgm:presLayoutVars>
          <dgm:dir/>
          <dgm:animLvl val="lvl"/>
          <dgm:resizeHandles val="exact"/>
        </dgm:presLayoutVars>
      </dgm:prSet>
      <dgm:spPr/>
    </dgm:pt>
    <dgm:pt modelId="{4295E8D9-3C9C-2B4F-A9BE-772FDF964F5C}" type="pres">
      <dgm:prSet presAssocID="{1261B511-1B8A-C748-9010-50FFEEF997C1}" presName="parentLin" presStyleCnt="0"/>
      <dgm:spPr/>
    </dgm:pt>
    <dgm:pt modelId="{5B44FFA3-0FDE-454A-B3E3-C909B3CEB03C}" type="pres">
      <dgm:prSet presAssocID="{1261B511-1B8A-C748-9010-50FFEEF997C1}" presName="parentLeftMargin" presStyleLbl="node1" presStyleIdx="0" presStyleCnt="2"/>
      <dgm:spPr/>
    </dgm:pt>
    <dgm:pt modelId="{89DE1787-7774-604C-9EA8-54382894AABF}" type="pres">
      <dgm:prSet presAssocID="{1261B511-1B8A-C748-9010-50FFEEF997C1}" presName="parentText" presStyleLbl="node1" presStyleIdx="0" presStyleCnt="2" custScaleY="97160">
        <dgm:presLayoutVars>
          <dgm:chMax val="0"/>
          <dgm:bulletEnabled val="1"/>
        </dgm:presLayoutVars>
      </dgm:prSet>
      <dgm:spPr/>
    </dgm:pt>
    <dgm:pt modelId="{0308B679-E3C5-0140-9C55-2DF78F8CA350}" type="pres">
      <dgm:prSet presAssocID="{1261B511-1B8A-C748-9010-50FFEEF997C1}" presName="negativeSpace" presStyleCnt="0"/>
      <dgm:spPr/>
    </dgm:pt>
    <dgm:pt modelId="{79DF1732-4A78-8D46-A321-F213D5164220}" type="pres">
      <dgm:prSet presAssocID="{1261B511-1B8A-C748-9010-50FFEEF997C1}" presName="childText" presStyleLbl="conFgAcc1" presStyleIdx="0" presStyleCnt="2">
        <dgm:presLayoutVars>
          <dgm:bulletEnabled val="1"/>
        </dgm:presLayoutVars>
      </dgm:prSet>
      <dgm:spPr/>
    </dgm:pt>
    <dgm:pt modelId="{3601FDCE-BDAB-4B4E-A5D0-FB4B1B34D8FF}" type="pres">
      <dgm:prSet presAssocID="{9AB08B7F-A9B5-7C4D-9E5E-D21986EC3530}" presName="spaceBetweenRectangles" presStyleCnt="0"/>
      <dgm:spPr/>
    </dgm:pt>
    <dgm:pt modelId="{2C81C03C-34BA-F64D-9F0B-6B12AD3AB5DF}" type="pres">
      <dgm:prSet presAssocID="{CC9657C4-0F95-3E4E-A629-80936416A93A}" presName="parentLin" presStyleCnt="0"/>
      <dgm:spPr/>
    </dgm:pt>
    <dgm:pt modelId="{C9BD4D64-7D30-0441-B32C-C32B99C0FA16}" type="pres">
      <dgm:prSet presAssocID="{CC9657C4-0F95-3E4E-A629-80936416A93A}" presName="parentLeftMargin" presStyleLbl="node1" presStyleIdx="0" presStyleCnt="2"/>
      <dgm:spPr/>
    </dgm:pt>
    <dgm:pt modelId="{A515A761-DF29-3544-A702-0570B754BFC4}" type="pres">
      <dgm:prSet presAssocID="{CC9657C4-0F95-3E4E-A629-80936416A93A}" presName="parentText" presStyleLbl="node1" presStyleIdx="1" presStyleCnt="2" custScaleY="83807">
        <dgm:presLayoutVars>
          <dgm:chMax val="0"/>
          <dgm:bulletEnabled val="1"/>
        </dgm:presLayoutVars>
      </dgm:prSet>
      <dgm:spPr/>
    </dgm:pt>
    <dgm:pt modelId="{EF5E6BAC-A609-F344-A1AD-2FE142087323}" type="pres">
      <dgm:prSet presAssocID="{CC9657C4-0F95-3E4E-A629-80936416A93A}" presName="negativeSpace" presStyleCnt="0"/>
      <dgm:spPr/>
    </dgm:pt>
    <dgm:pt modelId="{2142D331-8899-3B48-A0AF-F5DD6216D4F1}" type="pres">
      <dgm:prSet presAssocID="{CC9657C4-0F95-3E4E-A629-80936416A93A}" presName="childText" presStyleLbl="conFgAcc1" presStyleIdx="1" presStyleCnt="2">
        <dgm:presLayoutVars>
          <dgm:bulletEnabled val="1"/>
        </dgm:presLayoutVars>
      </dgm:prSet>
      <dgm:spPr/>
    </dgm:pt>
  </dgm:ptLst>
  <dgm:cxnLst>
    <dgm:cxn modelId="{467D2537-0D54-6F49-BCA9-DF4BB8B1239D}" srcId="{61D3611C-2DCE-C94E-B975-6B49FBAB0FED}" destId="{CC9657C4-0F95-3E4E-A629-80936416A93A}" srcOrd="1" destOrd="0" parTransId="{0A262149-8D42-2A45-8894-B5C2F47D61AB}" sibTransId="{F7E57E3C-36AE-3441-B831-C4A5D4E3B13B}"/>
    <dgm:cxn modelId="{6EA02A5E-CF6E-9042-A926-C34401DDF3F6}" type="presOf" srcId="{1261B511-1B8A-C748-9010-50FFEEF997C1}" destId="{89DE1787-7774-604C-9EA8-54382894AABF}" srcOrd="1" destOrd="0" presId="urn:microsoft.com/office/officeart/2005/8/layout/list1"/>
    <dgm:cxn modelId="{D4F28741-1868-264B-A18F-364D4C1971C6}" srcId="{61D3611C-2DCE-C94E-B975-6B49FBAB0FED}" destId="{1261B511-1B8A-C748-9010-50FFEEF997C1}" srcOrd="0" destOrd="0" parTransId="{586607E6-A252-AF4F-A521-C644863C89D2}" sibTransId="{9AB08B7F-A9B5-7C4D-9E5E-D21986EC3530}"/>
    <dgm:cxn modelId="{32CBEE65-3CC6-FE47-B94B-F385077C4903}" type="presOf" srcId="{CC9657C4-0F95-3E4E-A629-80936416A93A}" destId="{A515A761-DF29-3544-A702-0570B754BFC4}" srcOrd="1" destOrd="0" presId="urn:microsoft.com/office/officeart/2005/8/layout/list1"/>
    <dgm:cxn modelId="{2AA789DC-3681-3146-BD78-0A09C54404EC}" type="presOf" srcId="{CC9657C4-0F95-3E4E-A629-80936416A93A}" destId="{C9BD4D64-7D30-0441-B32C-C32B99C0FA16}" srcOrd="0" destOrd="0" presId="urn:microsoft.com/office/officeart/2005/8/layout/list1"/>
    <dgm:cxn modelId="{1F6FD0ED-4AC3-5D45-AA5D-9732D608D6AE}" type="presOf" srcId="{61D3611C-2DCE-C94E-B975-6B49FBAB0FED}" destId="{C1C499E7-9492-204C-82C8-2EB1B5AFCA4C}" srcOrd="0" destOrd="0" presId="urn:microsoft.com/office/officeart/2005/8/layout/list1"/>
    <dgm:cxn modelId="{EE231EF9-DB4E-6C43-88BC-322D873F4AB2}" type="presOf" srcId="{1261B511-1B8A-C748-9010-50FFEEF997C1}" destId="{5B44FFA3-0FDE-454A-B3E3-C909B3CEB03C}" srcOrd="0" destOrd="0" presId="urn:microsoft.com/office/officeart/2005/8/layout/list1"/>
    <dgm:cxn modelId="{C23F9E3A-68EC-8948-86A2-DBEDC5123E9E}" type="presParOf" srcId="{C1C499E7-9492-204C-82C8-2EB1B5AFCA4C}" destId="{4295E8D9-3C9C-2B4F-A9BE-772FDF964F5C}" srcOrd="0" destOrd="0" presId="urn:microsoft.com/office/officeart/2005/8/layout/list1"/>
    <dgm:cxn modelId="{D20C0FC9-2B0E-C445-99C4-11BB63701A62}" type="presParOf" srcId="{4295E8D9-3C9C-2B4F-A9BE-772FDF964F5C}" destId="{5B44FFA3-0FDE-454A-B3E3-C909B3CEB03C}" srcOrd="0" destOrd="0" presId="urn:microsoft.com/office/officeart/2005/8/layout/list1"/>
    <dgm:cxn modelId="{1978A86C-EBE2-B341-A5B8-2CEE726C9D83}" type="presParOf" srcId="{4295E8D9-3C9C-2B4F-A9BE-772FDF964F5C}" destId="{89DE1787-7774-604C-9EA8-54382894AABF}" srcOrd="1" destOrd="0" presId="urn:microsoft.com/office/officeart/2005/8/layout/list1"/>
    <dgm:cxn modelId="{9A1F16B6-A418-1A48-98BC-060E35532EDB}" type="presParOf" srcId="{C1C499E7-9492-204C-82C8-2EB1B5AFCA4C}" destId="{0308B679-E3C5-0140-9C55-2DF78F8CA350}" srcOrd="1" destOrd="0" presId="urn:microsoft.com/office/officeart/2005/8/layout/list1"/>
    <dgm:cxn modelId="{E9B49F9F-0009-E147-A395-671F3219F274}" type="presParOf" srcId="{C1C499E7-9492-204C-82C8-2EB1B5AFCA4C}" destId="{79DF1732-4A78-8D46-A321-F213D5164220}" srcOrd="2" destOrd="0" presId="urn:microsoft.com/office/officeart/2005/8/layout/list1"/>
    <dgm:cxn modelId="{BF72E315-7E3B-D245-8FF3-4DC4FF3A63C6}" type="presParOf" srcId="{C1C499E7-9492-204C-82C8-2EB1B5AFCA4C}" destId="{3601FDCE-BDAB-4B4E-A5D0-FB4B1B34D8FF}" srcOrd="3" destOrd="0" presId="urn:microsoft.com/office/officeart/2005/8/layout/list1"/>
    <dgm:cxn modelId="{656A439D-AFA2-0249-AA4E-D1EF0E411974}" type="presParOf" srcId="{C1C499E7-9492-204C-82C8-2EB1B5AFCA4C}" destId="{2C81C03C-34BA-F64D-9F0B-6B12AD3AB5DF}" srcOrd="4" destOrd="0" presId="urn:microsoft.com/office/officeart/2005/8/layout/list1"/>
    <dgm:cxn modelId="{B9138FC4-F576-C740-A19A-0AE35C46FB94}" type="presParOf" srcId="{2C81C03C-34BA-F64D-9F0B-6B12AD3AB5DF}" destId="{C9BD4D64-7D30-0441-B32C-C32B99C0FA16}" srcOrd="0" destOrd="0" presId="urn:microsoft.com/office/officeart/2005/8/layout/list1"/>
    <dgm:cxn modelId="{C81ADF4E-34FE-F640-B4AB-082A45FD2BBD}" type="presParOf" srcId="{2C81C03C-34BA-F64D-9F0B-6B12AD3AB5DF}" destId="{A515A761-DF29-3544-A702-0570B754BFC4}" srcOrd="1" destOrd="0" presId="urn:microsoft.com/office/officeart/2005/8/layout/list1"/>
    <dgm:cxn modelId="{09382FE7-1E7C-C446-A43A-CFA30BAF1D9B}" type="presParOf" srcId="{C1C499E7-9492-204C-82C8-2EB1B5AFCA4C}" destId="{EF5E6BAC-A609-F344-A1AD-2FE142087323}" srcOrd="5" destOrd="0" presId="urn:microsoft.com/office/officeart/2005/8/layout/list1"/>
    <dgm:cxn modelId="{7B8EA74C-4538-794A-A357-7D0C46657537}" type="presParOf" srcId="{C1C499E7-9492-204C-82C8-2EB1B5AFCA4C}" destId="{2142D331-8899-3B48-A0AF-F5DD6216D4F1}" srcOrd="6" destOrd="0" presId="urn:microsoft.com/office/officeart/2005/8/layout/lis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0F88C01-2227-497B-94BE-08DB62FB501A}" type="doc">
      <dgm:prSet loTypeId="urn:microsoft.com/office/officeart/2005/8/layout/hChevron3" loCatId="process" qsTypeId="urn:microsoft.com/office/officeart/2005/8/quickstyle/simple1" qsCatId="simple" csTypeId="urn:microsoft.com/office/officeart/2005/8/colors/accent6_3" csCatId="accent6" phldr="1"/>
      <dgm:spPr/>
    </dgm:pt>
    <dgm:pt modelId="{BFC14C3C-31DC-4992-B061-C5B49A529233}">
      <dgm:prSet phldrT="[Texto]" custT="1"/>
      <dgm:spPr>
        <a:solidFill>
          <a:srgbClr val="0C750A"/>
        </a:solidFill>
      </dgm:spPr>
      <dgm:t>
        <a:bodyPr/>
        <a:lstStyle/>
        <a:p>
          <a:r>
            <a:rPr lang="pt-BR" sz="1600" dirty="0"/>
            <a:t>Business </a:t>
          </a:r>
          <a:r>
            <a:rPr lang="pt-BR" sz="1600" dirty="0" err="1"/>
            <a:t>Analysis</a:t>
          </a:r>
          <a:endParaRPr lang="pt-BR" sz="1600" dirty="0"/>
        </a:p>
      </dgm:t>
    </dgm:pt>
    <dgm:pt modelId="{8665791B-F7C4-4A8D-99B9-475ADF1FFC5E}" type="parTrans" cxnId="{4598069C-EFAF-4A36-BC19-B85C3254F39B}">
      <dgm:prSet/>
      <dgm:spPr/>
      <dgm:t>
        <a:bodyPr/>
        <a:lstStyle/>
        <a:p>
          <a:endParaRPr lang="pt-BR"/>
        </a:p>
      </dgm:t>
    </dgm:pt>
    <dgm:pt modelId="{2B3DC9C4-3DC0-46CE-B2AF-39263456AD8A}" type="sibTrans" cxnId="{4598069C-EFAF-4A36-BC19-B85C3254F39B}">
      <dgm:prSet/>
      <dgm:spPr/>
      <dgm:t>
        <a:bodyPr/>
        <a:lstStyle/>
        <a:p>
          <a:endParaRPr lang="pt-BR"/>
        </a:p>
      </dgm:t>
    </dgm:pt>
    <dgm:pt modelId="{305A19F4-BA70-4A69-AEB0-47D544DD66A0}">
      <dgm:prSet phldrT="[Texto]" custT="1"/>
      <dgm:spPr>
        <a:solidFill>
          <a:srgbClr val="03AC05"/>
        </a:solidFill>
      </dgm:spPr>
      <dgm:t>
        <a:bodyPr/>
        <a:lstStyle/>
        <a:p>
          <a:r>
            <a:rPr lang="pt-BR" sz="1600"/>
            <a:t>Systems Analysis</a:t>
          </a:r>
          <a:endParaRPr lang="pt-BR" sz="1600" dirty="0"/>
        </a:p>
      </dgm:t>
    </dgm:pt>
    <dgm:pt modelId="{5E2739D2-0404-4808-919E-DC3E40D53166}" type="parTrans" cxnId="{B6E2F778-8F48-4290-9C42-AB1D32C8A9A8}">
      <dgm:prSet/>
      <dgm:spPr/>
      <dgm:t>
        <a:bodyPr/>
        <a:lstStyle/>
        <a:p>
          <a:endParaRPr lang="pt-BR"/>
        </a:p>
      </dgm:t>
    </dgm:pt>
    <dgm:pt modelId="{262AB141-FBFB-48A1-8DF3-ACA74DEF2A3D}" type="sibTrans" cxnId="{B6E2F778-8F48-4290-9C42-AB1D32C8A9A8}">
      <dgm:prSet/>
      <dgm:spPr/>
      <dgm:t>
        <a:bodyPr/>
        <a:lstStyle/>
        <a:p>
          <a:endParaRPr lang="pt-BR"/>
        </a:p>
      </dgm:t>
    </dgm:pt>
    <dgm:pt modelId="{8AF8878C-EF64-49DF-9832-9DC2EE4B8B4B}">
      <dgm:prSet phldrT="[Texto]" custT="1"/>
      <dgm:spPr>
        <a:solidFill>
          <a:srgbClr val="03CF00"/>
        </a:solidFill>
      </dgm:spPr>
      <dgm:t>
        <a:bodyPr/>
        <a:lstStyle/>
        <a:p>
          <a:r>
            <a:rPr lang="pt-BR" sz="1600" dirty="0" err="1"/>
            <a:t>Production</a:t>
          </a:r>
          <a:r>
            <a:rPr lang="pt-BR" sz="1600" dirty="0"/>
            <a:t> </a:t>
          </a:r>
          <a:r>
            <a:rPr lang="pt-BR" sz="1600" dirty="0" err="1"/>
            <a:t>Implementation</a:t>
          </a:r>
          <a:endParaRPr lang="pt-BR" sz="1600" dirty="0"/>
        </a:p>
      </dgm:t>
    </dgm:pt>
    <dgm:pt modelId="{15BB6FA6-91A8-4EAB-9ACC-6C6F1A62F896}" type="parTrans" cxnId="{3439D025-83F7-4861-B132-4ABDCEDEEB0A}">
      <dgm:prSet/>
      <dgm:spPr/>
      <dgm:t>
        <a:bodyPr/>
        <a:lstStyle/>
        <a:p>
          <a:endParaRPr lang="pt-BR"/>
        </a:p>
      </dgm:t>
    </dgm:pt>
    <dgm:pt modelId="{EFB52527-F9E0-4DC5-8D2C-69B215B434DB}" type="sibTrans" cxnId="{3439D025-83F7-4861-B132-4ABDCEDEEB0A}">
      <dgm:prSet/>
      <dgm:spPr/>
      <dgm:t>
        <a:bodyPr/>
        <a:lstStyle/>
        <a:p>
          <a:endParaRPr lang="pt-BR"/>
        </a:p>
      </dgm:t>
    </dgm:pt>
    <dgm:pt modelId="{68EDBBC3-F86B-4587-BCD9-AAFB791A9A2E}">
      <dgm:prSet custT="1"/>
      <dgm:spPr>
        <a:solidFill>
          <a:srgbClr val="00E600"/>
        </a:solidFill>
      </dgm:spPr>
      <dgm:t>
        <a:bodyPr/>
        <a:lstStyle/>
        <a:p>
          <a:r>
            <a:rPr lang="pt-BR" sz="1600" dirty="0" err="1"/>
            <a:t>Implantation</a:t>
          </a:r>
          <a:endParaRPr lang="pt-BR" sz="1800" dirty="0"/>
        </a:p>
      </dgm:t>
    </dgm:pt>
    <dgm:pt modelId="{E4B52A66-5694-4C69-9E72-1D4D63429242}" type="parTrans" cxnId="{4D8A9B6D-50D0-4F1C-AE8F-354631FF5307}">
      <dgm:prSet/>
      <dgm:spPr/>
      <dgm:t>
        <a:bodyPr/>
        <a:lstStyle/>
        <a:p>
          <a:endParaRPr lang="pt-BR"/>
        </a:p>
      </dgm:t>
    </dgm:pt>
    <dgm:pt modelId="{5FC4C9C1-56C1-44DB-B97B-78C2BBB82AFB}" type="sibTrans" cxnId="{4D8A9B6D-50D0-4F1C-AE8F-354631FF5307}">
      <dgm:prSet/>
      <dgm:spPr/>
      <dgm:t>
        <a:bodyPr/>
        <a:lstStyle/>
        <a:p>
          <a:endParaRPr lang="pt-BR"/>
        </a:p>
      </dgm:t>
    </dgm:pt>
    <dgm:pt modelId="{51AEC2DE-5717-44C6-A3D1-B3ABAA81908D}" type="pres">
      <dgm:prSet presAssocID="{80F88C01-2227-497B-94BE-08DB62FB501A}" presName="Name0" presStyleCnt="0">
        <dgm:presLayoutVars>
          <dgm:dir/>
          <dgm:resizeHandles val="exact"/>
        </dgm:presLayoutVars>
      </dgm:prSet>
      <dgm:spPr/>
    </dgm:pt>
    <dgm:pt modelId="{6A6F711D-98F1-4163-9057-D62CE4747ED9}" type="pres">
      <dgm:prSet presAssocID="{BFC14C3C-31DC-4992-B061-C5B49A529233}" presName="parTxOnly" presStyleLbl="node1" presStyleIdx="0" presStyleCnt="4">
        <dgm:presLayoutVars>
          <dgm:bulletEnabled val="1"/>
        </dgm:presLayoutVars>
      </dgm:prSet>
      <dgm:spPr/>
    </dgm:pt>
    <dgm:pt modelId="{3A78F123-3736-4DFE-BB96-7E7147A5F679}" type="pres">
      <dgm:prSet presAssocID="{2B3DC9C4-3DC0-46CE-B2AF-39263456AD8A}" presName="parSpace" presStyleCnt="0"/>
      <dgm:spPr/>
    </dgm:pt>
    <dgm:pt modelId="{F7CB282A-AB38-499D-A9B2-D6F4BC7C1FD4}" type="pres">
      <dgm:prSet presAssocID="{305A19F4-BA70-4A69-AEB0-47D544DD66A0}" presName="parTxOnly" presStyleLbl="node1" presStyleIdx="1" presStyleCnt="4" custScaleX="109301">
        <dgm:presLayoutVars>
          <dgm:bulletEnabled val="1"/>
        </dgm:presLayoutVars>
      </dgm:prSet>
      <dgm:spPr/>
    </dgm:pt>
    <dgm:pt modelId="{ECB346D6-F086-4109-8F45-AE6987C2654F}" type="pres">
      <dgm:prSet presAssocID="{262AB141-FBFB-48A1-8DF3-ACA74DEF2A3D}" presName="parSpace" presStyleCnt="0"/>
      <dgm:spPr/>
    </dgm:pt>
    <dgm:pt modelId="{531A4D1C-F13B-4C80-8143-86666EA71DEA}" type="pres">
      <dgm:prSet presAssocID="{8AF8878C-EF64-49DF-9832-9DC2EE4B8B4B}" presName="parTxOnly" presStyleLbl="node1" presStyleIdx="2" presStyleCnt="4" custScaleX="119624">
        <dgm:presLayoutVars>
          <dgm:bulletEnabled val="1"/>
        </dgm:presLayoutVars>
      </dgm:prSet>
      <dgm:spPr/>
    </dgm:pt>
    <dgm:pt modelId="{5CD8215B-A616-4D42-9BBE-A27EED8490CB}" type="pres">
      <dgm:prSet presAssocID="{EFB52527-F9E0-4DC5-8D2C-69B215B434DB}" presName="parSpace" presStyleCnt="0"/>
      <dgm:spPr/>
    </dgm:pt>
    <dgm:pt modelId="{44EFDDDE-42E4-42DA-80D1-D5300C938584}" type="pres">
      <dgm:prSet presAssocID="{68EDBBC3-F86B-4587-BCD9-AAFB791A9A2E}" presName="parTxOnly" presStyleLbl="node1" presStyleIdx="3" presStyleCnt="4">
        <dgm:presLayoutVars>
          <dgm:bulletEnabled val="1"/>
        </dgm:presLayoutVars>
      </dgm:prSet>
      <dgm:spPr/>
    </dgm:pt>
  </dgm:ptLst>
  <dgm:cxnLst>
    <dgm:cxn modelId="{D7D34403-F640-4DEE-84C1-B4F6F15879C5}" type="presOf" srcId="{80F88C01-2227-497B-94BE-08DB62FB501A}" destId="{51AEC2DE-5717-44C6-A3D1-B3ABAA81908D}" srcOrd="0" destOrd="0" presId="urn:microsoft.com/office/officeart/2005/8/layout/hChevron3"/>
    <dgm:cxn modelId="{3439D025-83F7-4861-B132-4ABDCEDEEB0A}" srcId="{80F88C01-2227-497B-94BE-08DB62FB501A}" destId="{8AF8878C-EF64-49DF-9832-9DC2EE4B8B4B}" srcOrd="2" destOrd="0" parTransId="{15BB6FA6-91A8-4EAB-9ACC-6C6F1A62F896}" sibTransId="{EFB52527-F9E0-4DC5-8D2C-69B215B434DB}"/>
    <dgm:cxn modelId="{46662C5E-B3C3-4B93-9632-84F395BC3746}" type="presOf" srcId="{8AF8878C-EF64-49DF-9832-9DC2EE4B8B4B}" destId="{531A4D1C-F13B-4C80-8143-86666EA71DEA}" srcOrd="0" destOrd="0" presId="urn:microsoft.com/office/officeart/2005/8/layout/hChevron3"/>
    <dgm:cxn modelId="{FE3DD14C-865D-4A0F-8B3C-663068CC254A}" type="presOf" srcId="{305A19F4-BA70-4A69-AEB0-47D544DD66A0}" destId="{F7CB282A-AB38-499D-A9B2-D6F4BC7C1FD4}" srcOrd="0" destOrd="0" presId="urn:microsoft.com/office/officeart/2005/8/layout/hChevron3"/>
    <dgm:cxn modelId="{4D8A9B6D-50D0-4F1C-AE8F-354631FF5307}" srcId="{80F88C01-2227-497B-94BE-08DB62FB501A}" destId="{68EDBBC3-F86B-4587-BCD9-AAFB791A9A2E}" srcOrd="3" destOrd="0" parTransId="{E4B52A66-5694-4C69-9E72-1D4D63429242}" sibTransId="{5FC4C9C1-56C1-44DB-B97B-78C2BBB82AFB}"/>
    <dgm:cxn modelId="{B6E2F778-8F48-4290-9C42-AB1D32C8A9A8}" srcId="{80F88C01-2227-497B-94BE-08DB62FB501A}" destId="{305A19F4-BA70-4A69-AEB0-47D544DD66A0}" srcOrd="1" destOrd="0" parTransId="{5E2739D2-0404-4808-919E-DC3E40D53166}" sibTransId="{262AB141-FBFB-48A1-8DF3-ACA74DEF2A3D}"/>
    <dgm:cxn modelId="{694AD67A-D3C6-4B7A-BBBA-3ADE7CBC5DFE}" type="presOf" srcId="{68EDBBC3-F86B-4587-BCD9-AAFB791A9A2E}" destId="{44EFDDDE-42E4-42DA-80D1-D5300C938584}" srcOrd="0" destOrd="0" presId="urn:microsoft.com/office/officeart/2005/8/layout/hChevron3"/>
    <dgm:cxn modelId="{4598069C-EFAF-4A36-BC19-B85C3254F39B}" srcId="{80F88C01-2227-497B-94BE-08DB62FB501A}" destId="{BFC14C3C-31DC-4992-B061-C5B49A529233}" srcOrd="0" destOrd="0" parTransId="{8665791B-F7C4-4A8D-99B9-475ADF1FFC5E}" sibTransId="{2B3DC9C4-3DC0-46CE-B2AF-39263456AD8A}"/>
    <dgm:cxn modelId="{1E2D5DC6-01B1-4619-B43A-AD2E0F344977}" type="presOf" srcId="{BFC14C3C-31DC-4992-B061-C5B49A529233}" destId="{6A6F711D-98F1-4163-9057-D62CE4747ED9}" srcOrd="0" destOrd="0" presId="urn:microsoft.com/office/officeart/2005/8/layout/hChevron3"/>
    <dgm:cxn modelId="{D569D14E-90A0-426D-8A34-A546B0AC7D81}" type="presParOf" srcId="{51AEC2DE-5717-44C6-A3D1-B3ABAA81908D}" destId="{6A6F711D-98F1-4163-9057-D62CE4747ED9}" srcOrd="0" destOrd="0" presId="urn:microsoft.com/office/officeart/2005/8/layout/hChevron3"/>
    <dgm:cxn modelId="{D5A6EE56-5B7D-4D8A-9A4D-514E2CB8135F}" type="presParOf" srcId="{51AEC2DE-5717-44C6-A3D1-B3ABAA81908D}" destId="{3A78F123-3736-4DFE-BB96-7E7147A5F679}" srcOrd="1" destOrd="0" presId="urn:microsoft.com/office/officeart/2005/8/layout/hChevron3"/>
    <dgm:cxn modelId="{F607D54B-DA61-4B82-8C22-776E32D99041}" type="presParOf" srcId="{51AEC2DE-5717-44C6-A3D1-B3ABAA81908D}" destId="{F7CB282A-AB38-499D-A9B2-D6F4BC7C1FD4}" srcOrd="2" destOrd="0" presId="urn:microsoft.com/office/officeart/2005/8/layout/hChevron3"/>
    <dgm:cxn modelId="{97A81DB4-8023-4C27-8A0B-CEA2F3A4535B}" type="presParOf" srcId="{51AEC2DE-5717-44C6-A3D1-B3ABAA81908D}" destId="{ECB346D6-F086-4109-8F45-AE6987C2654F}" srcOrd="3" destOrd="0" presId="urn:microsoft.com/office/officeart/2005/8/layout/hChevron3"/>
    <dgm:cxn modelId="{C13087AF-3385-4357-BD46-C8D0A9BEF3DB}" type="presParOf" srcId="{51AEC2DE-5717-44C6-A3D1-B3ABAA81908D}" destId="{531A4D1C-F13B-4C80-8143-86666EA71DEA}" srcOrd="4" destOrd="0" presId="urn:microsoft.com/office/officeart/2005/8/layout/hChevron3"/>
    <dgm:cxn modelId="{1B0644F6-3D90-4E85-B646-F78FD1C3187B}" type="presParOf" srcId="{51AEC2DE-5717-44C6-A3D1-B3ABAA81908D}" destId="{5CD8215B-A616-4D42-9BBE-A27EED8490CB}" srcOrd="5" destOrd="0" presId="urn:microsoft.com/office/officeart/2005/8/layout/hChevron3"/>
    <dgm:cxn modelId="{829D53A3-0C9B-4F7D-9618-0DCE875B7846}" type="presParOf" srcId="{51AEC2DE-5717-44C6-A3D1-B3ABAA81908D}" destId="{44EFDDDE-42E4-42DA-80D1-D5300C938584}" srcOrd="6" destOrd="0" presId="urn:microsoft.com/office/officeart/2005/8/layout/hChevron3"/>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104FB-0F78-4849-A0C8-4A09B9378A60}">
      <dsp:nvSpPr>
        <dsp:cNvPr id="0" name=""/>
        <dsp:cNvSpPr/>
      </dsp:nvSpPr>
      <dsp:spPr>
        <a:xfrm>
          <a:off x="5565913" y="1629911"/>
          <a:ext cx="128830" cy="667114"/>
        </a:xfrm>
        <a:custGeom>
          <a:avLst/>
          <a:gdLst/>
          <a:ahLst/>
          <a:cxnLst/>
          <a:rect l="0" t="0" r="0" b="0"/>
          <a:pathLst>
            <a:path>
              <a:moveTo>
                <a:pt x="128830" y="0"/>
              </a:moveTo>
              <a:lnTo>
                <a:pt x="128830" y="667114"/>
              </a:lnTo>
              <a:lnTo>
                <a:pt x="0" y="667114"/>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5C95EBE-28B4-4242-837D-90B95D9355C0}">
      <dsp:nvSpPr>
        <dsp:cNvPr id="0" name=""/>
        <dsp:cNvSpPr/>
      </dsp:nvSpPr>
      <dsp:spPr>
        <a:xfrm>
          <a:off x="5694744" y="1629911"/>
          <a:ext cx="5031991" cy="1334228"/>
        </a:xfrm>
        <a:custGeom>
          <a:avLst/>
          <a:gdLst/>
          <a:ahLst/>
          <a:cxnLst/>
          <a:rect l="0" t="0" r="0" b="0"/>
          <a:pathLst>
            <a:path>
              <a:moveTo>
                <a:pt x="0" y="0"/>
              </a:moveTo>
              <a:lnTo>
                <a:pt x="0" y="1205398"/>
              </a:lnTo>
              <a:lnTo>
                <a:pt x="5031991" y="1205398"/>
              </a:lnTo>
              <a:lnTo>
                <a:pt x="5031991" y="133422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F46C164-FC14-8049-8935-AA510ACD816D}">
      <dsp:nvSpPr>
        <dsp:cNvPr id="0" name=""/>
        <dsp:cNvSpPr/>
      </dsp:nvSpPr>
      <dsp:spPr>
        <a:xfrm>
          <a:off x="5694744" y="1629911"/>
          <a:ext cx="3443040" cy="1334228"/>
        </a:xfrm>
        <a:custGeom>
          <a:avLst/>
          <a:gdLst/>
          <a:ahLst/>
          <a:cxnLst/>
          <a:rect l="0" t="0" r="0" b="0"/>
          <a:pathLst>
            <a:path>
              <a:moveTo>
                <a:pt x="0" y="0"/>
              </a:moveTo>
              <a:lnTo>
                <a:pt x="0" y="1205398"/>
              </a:lnTo>
              <a:lnTo>
                <a:pt x="3443040" y="1205398"/>
              </a:lnTo>
              <a:lnTo>
                <a:pt x="3443040" y="133422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C6FB6951-1BDC-DA47-8C8E-4A420D95BC1A}">
      <dsp:nvSpPr>
        <dsp:cNvPr id="0" name=""/>
        <dsp:cNvSpPr/>
      </dsp:nvSpPr>
      <dsp:spPr>
        <a:xfrm>
          <a:off x="5694744" y="1629911"/>
          <a:ext cx="1760712" cy="1334228"/>
        </a:xfrm>
        <a:custGeom>
          <a:avLst/>
          <a:gdLst/>
          <a:ahLst/>
          <a:cxnLst/>
          <a:rect l="0" t="0" r="0" b="0"/>
          <a:pathLst>
            <a:path>
              <a:moveTo>
                <a:pt x="0" y="0"/>
              </a:moveTo>
              <a:lnTo>
                <a:pt x="0" y="1205398"/>
              </a:lnTo>
              <a:lnTo>
                <a:pt x="1760712" y="1205398"/>
              </a:lnTo>
              <a:lnTo>
                <a:pt x="1760712" y="133422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319CA9D-76E2-A44B-8427-6A9B1CC91E65}">
      <dsp:nvSpPr>
        <dsp:cNvPr id="0" name=""/>
        <dsp:cNvSpPr/>
      </dsp:nvSpPr>
      <dsp:spPr>
        <a:xfrm>
          <a:off x="5649023" y="1629911"/>
          <a:ext cx="91440" cy="1334228"/>
        </a:xfrm>
        <a:custGeom>
          <a:avLst/>
          <a:gdLst/>
          <a:ahLst/>
          <a:cxnLst/>
          <a:rect l="0" t="0" r="0" b="0"/>
          <a:pathLst>
            <a:path>
              <a:moveTo>
                <a:pt x="45720" y="0"/>
              </a:moveTo>
              <a:lnTo>
                <a:pt x="45720" y="1205398"/>
              </a:lnTo>
              <a:lnTo>
                <a:pt x="108374" y="1205398"/>
              </a:lnTo>
              <a:lnTo>
                <a:pt x="108374" y="133422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2F40C146-DE35-E544-8A66-7E81E77AF732}">
      <dsp:nvSpPr>
        <dsp:cNvPr id="0" name=""/>
        <dsp:cNvSpPr/>
      </dsp:nvSpPr>
      <dsp:spPr>
        <a:xfrm>
          <a:off x="4035243" y="1629911"/>
          <a:ext cx="1659500" cy="1334228"/>
        </a:xfrm>
        <a:custGeom>
          <a:avLst/>
          <a:gdLst/>
          <a:ahLst/>
          <a:cxnLst/>
          <a:rect l="0" t="0" r="0" b="0"/>
          <a:pathLst>
            <a:path>
              <a:moveTo>
                <a:pt x="1659500" y="0"/>
              </a:moveTo>
              <a:lnTo>
                <a:pt x="1659500" y="1205398"/>
              </a:lnTo>
              <a:lnTo>
                <a:pt x="0" y="1205398"/>
              </a:lnTo>
              <a:lnTo>
                <a:pt x="0" y="133422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57A9BA16-969E-7146-8706-0BE802D7D36F}">
      <dsp:nvSpPr>
        <dsp:cNvPr id="0" name=""/>
        <dsp:cNvSpPr/>
      </dsp:nvSpPr>
      <dsp:spPr>
        <a:xfrm>
          <a:off x="2341172" y="1629911"/>
          <a:ext cx="3353571" cy="1334228"/>
        </a:xfrm>
        <a:custGeom>
          <a:avLst/>
          <a:gdLst/>
          <a:ahLst/>
          <a:cxnLst/>
          <a:rect l="0" t="0" r="0" b="0"/>
          <a:pathLst>
            <a:path>
              <a:moveTo>
                <a:pt x="3353571" y="0"/>
              </a:moveTo>
              <a:lnTo>
                <a:pt x="3353571" y="1205398"/>
              </a:lnTo>
              <a:lnTo>
                <a:pt x="0" y="1205398"/>
              </a:lnTo>
              <a:lnTo>
                <a:pt x="0" y="133422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8057F8A-C364-0044-924E-4B949C56C1C4}">
      <dsp:nvSpPr>
        <dsp:cNvPr id="0" name=""/>
        <dsp:cNvSpPr/>
      </dsp:nvSpPr>
      <dsp:spPr>
        <a:xfrm>
          <a:off x="713664" y="1629911"/>
          <a:ext cx="4981079" cy="1334228"/>
        </a:xfrm>
        <a:custGeom>
          <a:avLst/>
          <a:gdLst/>
          <a:ahLst/>
          <a:cxnLst/>
          <a:rect l="0" t="0" r="0" b="0"/>
          <a:pathLst>
            <a:path>
              <a:moveTo>
                <a:pt x="4981079" y="0"/>
              </a:moveTo>
              <a:lnTo>
                <a:pt x="4981079" y="1205398"/>
              </a:lnTo>
              <a:lnTo>
                <a:pt x="0" y="1205398"/>
              </a:lnTo>
              <a:lnTo>
                <a:pt x="0" y="1334228"/>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8AF93165-0BF9-6B48-8597-D78507A5FA30}">
      <dsp:nvSpPr>
        <dsp:cNvPr id="0" name=""/>
        <dsp:cNvSpPr/>
      </dsp:nvSpPr>
      <dsp:spPr>
        <a:xfrm>
          <a:off x="3083886" y="768950"/>
          <a:ext cx="5221715" cy="860961"/>
        </a:xfrm>
        <a:prstGeom prst="rect">
          <a:avLst/>
        </a:prstGeom>
        <a:solidFill>
          <a:srgbClr val="03CF00"/>
        </a:solidFill>
        <a:ln>
          <a:noFill/>
        </a:ln>
        <a:effectLst/>
        <a:scene3d>
          <a:camera prst="orthographicFront"/>
          <a:lightRig rig="chilly" dir="t"/>
        </a:scene3d>
        <a:sp3d prstMaterial="matte"/>
      </dsp:spPr>
      <dsp:style>
        <a:lnRef idx="0">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kern="1200" dirty="0" err="1">
              <a:latin typeface="Roboto" panose="02000000000000000000" pitchFamily="2" charset="0"/>
              <a:ea typeface="Roboto" panose="02000000000000000000" pitchFamily="2" charset="0"/>
              <a:cs typeface="Roboto" panose="02000000000000000000" pitchFamily="2" charset="0"/>
            </a:rPr>
            <a:t>Ministry</a:t>
          </a:r>
          <a:r>
            <a:rPr lang="pt-BR" sz="2400" b="1" kern="1200" dirty="0">
              <a:latin typeface="Roboto" panose="02000000000000000000" pitchFamily="2" charset="0"/>
              <a:ea typeface="Roboto" panose="02000000000000000000" pitchFamily="2" charset="0"/>
              <a:cs typeface="Roboto" panose="02000000000000000000" pitchFamily="2" charset="0"/>
            </a:rPr>
            <a:t> </a:t>
          </a:r>
          <a:r>
            <a:rPr lang="pt-BR" sz="2400" b="1" kern="1200" dirty="0" err="1">
              <a:latin typeface="Roboto" panose="02000000000000000000" pitchFamily="2" charset="0"/>
              <a:ea typeface="Roboto" panose="02000000000000000000" pitchFamily="2" charset="0"/>
              <a:cs typeface="Roboto" panose="02000000000000000000" pitchFamily="2" charset="0"/>
            </a:rPr>
            <a:t>of</a:t>
          </a:r>
          <a:r>
            <a:rPr lang="pt-BR" sz="2400" b="1" kern="1200" dirty="0">
              <a:latin typeface="Roboto" panose="02000000000000000000" pitchFamily="2" charset="0"/>
              <a:ea typeface="Roboto" panose="02000000000000000000" pitchFamily="2" charset="0"/>
              <a:cs typeface="Roboto" panose="02000000000000000000" pitchFamily="2" charset="0"/>
            </a:rPr>
            <a:t> Health</a:t>
          </a:r>
        </a:p>
        <a:p>
          <a:pPr marL="0" lvl="0" indent="0" algn="ctr" defTabSz="1066800">
            <a:lnSpc>
              <a:spcPct val="90000"/>
            </a:lnSpc>
            <a:spcBef>
              <a:spcPct val="0"/>
            </a:spcBef>
            <a:spcAft>
              <a:spcPct val="35000"/>
            </a:spcAft>
            <a:buNone/>
          </a:pPr>
          <a:r>
            <a:rPr lang="pt-BR" sz="2400" b="1" kern="1200" dirty="0" err="1">
              <a:latin typeface="Roboto" panose="02000000000000000000" pitchFamily="2" charset="0"/>
              <a:ea typeface="Roboto" panose="02000000000000000000" pitchFamily="2" charset="0"/>
              <a:cs typeface="Roboto" panose="02000000000000000000" pitchFamily="2" charset="0"/>
            </a:rPr>
            <a:t>Minister's</a:t>
          </a:r>
          <a:r>
            <a:rPr lang="pt-BR" sz="2400" b="1" kern="1200" dirty="0">
              <a:latin typeface="Roboto" panose="02000000000000000000" pitchFamily="2" charset="0"/>
              <a:ea typeface="Roboto" panose="02000000000000000000" pitchFamily="2" charset="0"/>
              <a:cs typeface="Roboto" panose="02000000000000000000" pitchFamily="2" charset="0"/>
            </a:rPr>
            <a:t> Office</a:t>
          </a:r>
        </a:p>
      </dsp:txBody>
      <dsp:txXfrm>
        <a:off x="3083886" y="768950"/>
        <a:ext cx="5221715" cy="860961"/>
      </dsp:txXfrm>
    </dsp:sp>
    <dsp:sp modelId="{25F6D960-1ECA-9144-8BC9-5F5574F2BF3E}">
      <dsp:nvSpPr>
        <dsp:cNvPr id="0" name=""/>
        <dsp:cNvSpPr/>
      </dsp:nvSpPr>
      <dsp:spPr>
        <a:xfrm>
          <a:off x="4471" y="2964139"/>
          <a:ext cx="1418385" cy="1137737"/>
        </a:xfrm>
        <a:prstGeom prst="rect">
          <a:avLst/>
        </a:prstGeom>
        <a:solidFill>
          <a:srgbClr val="183EFF"/>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Roboto" panose="02000000000000000000" pitchFamily="2" charset="0"/>
              <a:ea typeface="Roboto" panose="02000000000000000000" pitchFamily="2" charset="0"/>
              <a:cs typeface="Roboto" panose="02000000000000000000" pitchFamily="2" charset="0"/>
            </a:rPr>
            <a:t>Secretariat of Primary Health Care</a:t>
          </a:r>
          <a:endParaRPr lang="pt-BR" sz="1600" b="1" kern="1200" dirty="0">
            <a:latin typeface="Roboto" panose="02000000000000000000" pitchFamily="2" charset="0"/>
            <a:ea typeface="Roboto" panose="02000000000000000000" pitchFamily="2" charset="0"/>
            <a:cs typeface="Roboto" panose="02000000000000000000" pitchFamily="2" charset="0"/>
          </a:endParaRPr>
        </a:p>
      </dsp:txBody>
      <dsp:txXfrm>
        <a:off x="4471" y="2964139"/>
        <a:ext cx="1418385" cy="1137737"/>
      </dsp:txXfrm>
    </dsp:sp>
    <dsp:sp modelId="{42F88F70-0B65-0F4E-80F6-0E34B0C9923E}">
      <dsp:nvSpPr>
        <dsp:cNvPr id="0" name=""/>
        <dsp:cNvSpPr/>
      </dsp:nvSpPr>
      <dsp:spPr>
        <a:xfrm>
          <a:off x="1680518" y="2964139"/>
          <a:ext cx="1321308" cy="893260"/>
        </a:xfrm>
        <a:prstGeom prst="rect">
          <a:avLst/>
        </a:prstGeom>
        <a:solidFill>
          <a:srgbClr val="183EFF"/>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Roboto" panose="02000000000000000000" pitchFamily="2" charset="0"/>
              <a:ea typeface="Roboto" panose="02000000000000000000" pitchFamily="2" charset="0"/>
              <a:cs typeface="Roboto" panose="02000000000000000000" pitchFamily="2" charset="0"/>
            </a:rPr>
            <a:t>Secretariat of Specialized Health Care</a:t>
          </a:r>
          <a:endParaRPr lang="pt-BR" sz="1600" b="1" kern="1200" dirty="0">
            <a:latin typeface="Roboto" panose="02000000000000000000" pitchFamily="2" charset="0"/>
            <a:ea typeface="Roboto" panose="02000000000000000000" pitchFamily="2" charset="0"/>
            <a:cs typeface="Roboto" panose="02000000000000000000" pitchFamily="2" charset="0"/>
          </a:endParaRPr>
        </a:p>
      </dsp:txBody>
      <dsp:txXfrm>
        <a:off x="1680518" y="2964139"/>
        <a:ext cx="1321308" cy="893260"/>
      </dsp:txXfrm>
    </dsp:sp>
    <dsp:sp modelId="{631F337A-9BEF-2149-A884-86BE507351DB}">
      <dsp:nvSpPr>
        <dsp:cNvPr id="0" name=""/>
        <dsp:cNvSpPr/>
      </dsp:nvSpPr>
      <dsp:spPr>
        <a:xfrm>
          <a:off x="3259487" y="2964139"/>
          <a:ext cx="1551510" cy="910125"/>
        </a:xfrm>
        <a:prstGeom prst="rect">
          <a:avLst/>
        </a:prstGeom>
        <a:solidFill>
          <a:srgbClr val="183EFF"/>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Roboto" panose="02000000000000000000" pitchFamily="2" charset="0"/>
              <a:ea typeface="Roboto" panose="02000000000000000000" pitchFamily="2" charset="0"/>
              <a:cs typeface="Roboto" panose="02000000000000000000" pitchFamily="2" charset="0"/>
            </a:rPr>
            <a:t>Secretariat of Health and </a:t>
          </a:r>
          <a:r>
            <a:rPr lang="en-US" sz="1600" b="1" kern="1200" dirty="0">
              <a:solidFill>
                <a:schemeClr val="accent2"/>
              </a:solidFill>
              <a:latin typeface="Roboto" panose="02000000000000000000" pitchFamily="2" charset="0"/>
              <a:ea typeface="Roboto" panose="02000000000000000000" pitchFamily="2" charset="0"/>
              <a:cs typeface="Roboto" panose="02000000000000000000" pitchFamily="2" charset="0"/>
            </a:rPr>
            <a:t>Environmental</a:t>
          </a:r>
          <a:r>
            <a:rPr lang="en-US" sz="1600" b="1" kern="1200" dirty="0">
              <a:latin typeface="Roboto" panose="02000000000000000000" pitchFamily="2" charset="0"/>
              <a:ea typeface="Roboto" panose="02000000000000000000" pitchFamily="2" charset="0"/>
              <a:cs typeface="Roboto" panose="02000000000000000000" pitchFamily="2" charset="0"/>
            </a:rPr>
            <a:t> Surveillance</a:t>
          </a:r>
          <a:endParaRPr lang="pt-BR" sz="1600" b="1" kern="1200" dirty="0">
            <a:solidFill>
              <a:schemeClr val="accent4">
                <a:lumMod val="40000"/>
                <a:lumOff val="60000"/>
              </a:schemeClr>
            </a:solidFill>
            <a:latin typeface="Roboto" panose="02000000000000000000" pitchFamily="2" charset="0"/>
            <a:ea typeface="Roboto" panose="02000000000000000000" pitchFamily="2" charset="0"/>
            <a:cs typeface="Roboto" panose="02000000000000000000" pitchFamily="2" charset="0"/>
          </a:endParaRPr>
        </a:p>
      </dsp:txBody>
      <dsp:txXfrm>
        <a:off x="3259487" y="2964139"/>
        <a:ext cx="1551510" cy="910125"/>
      </dsp:txXfrm>
    </dsp:sp>
    <dsp:sp modelId="{2B81FA0E-6363-4E4F-B1E2-2205AE8A947C}">
      <dsp:nvSpPr>
        <dsp:cNvPr id="0" name=""/>
        <dsp:cNvSpPr/>
      </dsp:nvSpPr>
      <dsp:spPr>
        <a:xfrm>
          <a:off x="5068659" y="2964139"/>
          <a:ext cx="1377478" cy="942461"/>
        </a:xfrm>
        <a:prstGeom prst="rect">
          <a:avLst/>
        </a:prstGeom>
        <a:solidFill>
          <a:srgbClr val="183EFF"/>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Roboto" panose="02000000000000000000" pitchFamily="2" charset="0"/>
              <a:ea typeface="Roboto" panose="02000000000000000000" pitchFamily="2" charset="0"/>
              <a:cs typeface="Roboto" panose="02000000000000000000" pitchFamily="2" charset="0"/>
            </a:rPr>
            <a:t>Special Secretariat for Indigenous Care</a:t>
          </a:r>
          <a:endParaRPr lang="pt-BR" sz="1600" b="1" kern="1200" dirty="0">
            <a:latin typeface="Roboto" panose="02000000000000000000" pitchFamily="2" charset="0"/>
            <a:ea typeface="Roboto" panose="02000000000000000000" pitchFamily="2" charset="0"/>
            <a:cs typeface="Roboto" panose="02000000000000000000" pitchFamily="2" charset="0"/>
          </a:endParaRPr>
        </a:p>
      </dsp:txBody>
      <dsp:txXfrm>
        <a:off x="5068659" y="2964139"/>
        <a:ext cx="1377478" cy="942461"/>
      </dsp:txXfrm>
    </dsp:sp>
    <dsp:sp modelId="{ECA5E35F-80F8-634B-B048-0F83847C0DC8}">
      <dsp:nvSpPr>
        <dsp:cNvPr id="0" name=""/>
        <dsp:cNvSpPr/>
      </dsp:nvSpPr>
      <dsp:spPr>
        <a:xfrm>
          <a:off x="6703798" y="2964139"/>
          <a:ext cx="1503315" cy="1791785"/>
        </a:xfrm>
        <a:prstGeom prst="rect">
          <a:avLst/>
        </a:prstGeom>
        <a:solidFill>
          <a:srgbClr val="183EFF"/>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Roboto" panose="02000000000000000000" pitchFamily="2" charset="0"/>
              <a:ea typeface="Roboto" panose="02000000000000000000" pitchFamily="2" charset="0"/>
              <a:cs typeface="Roboto" panose="02000000000000000000" pitchFamily="2" charset="0"/>
            </a:rPr>
            <a:t>Secretariat of Science, Technology, Innovation </a:t>
          </a:r>
          <a:r>
            <a:rPr lang="en-US" sz="1600" b="1" kern="1200" dirty="0">
              <a:solidFill>
                <a:schemeClr val="accent2"/>
              </a:solidFill>
              <a:latin typeface="Roboto" panose="02000000000000000000" pitchFamily="2" charset="0"/>
              <a:ea typeface="Roboto" panose="02000000000000000000" pitchFamily="2" charset="0"/>
              <a:cs typeface="Roboto" panose="02000000000000000000" pitchFamily="2" charset="0"/>
            </a:rPr>
            <a:t>and</a:t>
          </a:r>
          <a:r>
            <a:rPr lang="en-US" sz="1600" b="1" kern="1200" dirty="0">
              <a:latin typeface="Roboto" panose="02000000000000000000" pitchFamily="2" charset="0"/>
              <a:ea typeface="Roboto" panose="02000000000000000000" pitchFamily="2" charset="0"/>
              <a:cs typeface="Roboto" panose="02000000000000000000" pitchFamily="2" charset="0"/>
            </a:rPr>
            <a:t> </a:t>
          </a:r>
          <a:r>
            <a:rPr lang="en-US" sz="1600" b="1" kern="1200" dirty="0">
              <a:solidFill>
                <a:schemeClr val="accent2"/>
              </a:solidFill>
              <a:latin typeface="Roboto" panose="02000000000000000000" pitchFamily="2" charset="0"/>
              <a:ea typeface="Roboto" panose="02000000000000000000" pitchFamily="2" charset="0"/>
              <a:cs typeface="Roboto" panose="02000000000000000000" pitchFamily="2" charset="0"/>
            </a:rPr>
            <a:t>the Health Economic-Industrial Complex</a:t>
          </a:r>
          <a:endParaRPr lang="pt-BR" sz="1600" b="1" kern="1200" dirty="0">
            <a:solidFill>
              <a:schemeClr val="accent2"/>
            </a:solidFill>
            <a:latin typeface="Roboto" panose="02000000000000000000" pitchFamily="2" charset="0"/>
            <a:ea typeface="Roboto" panose="02000000000000000000" pitchFamily="2" charset="0"/>
            <a:cs typeface="Roboto" panose="02000000000000000000" pitchFamily="2" charset="0"/>
          </a:endParaRPr>
        </a:p>
      </dsp:txBody>
      <dsp:txXfrm>
        <a:off x="6703798" y="2964139"/>
        <a:ext cx="1503315" cy="1791785"/>
      </dsp:txXfrm>
    </dsp:sp>
    <dsp:sp modelId="{5DD1BF1F-763B-F546-8E1C-FE0D41FBF12E}">
      <dsp:nvSpPr>
        <dsp:cNvPr id="0" name=""/>
        <dsp:cNvSpPr/>
      </dsp:nvSpPr>
      <dsp:spPr>
        <a:xfrm>
          <a:off x="8464774" y="2964139"/>
          <a:ext cx="1346019" cy="1075353"/>
        </a:xfrm>
        <a:prstGeom prst="rect">
          <a:avLst/>
        </a:prstGeom>
        <a:solidFill>
          <a:srgbClr val="183EFF"/>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Roboto" panose="02000000000000000000" pitchFamily="2" charset="0"/>
              <a:ea typeface="Roboto" panose="02000000000000000000" pitchFamily="2" charset="0"/>
              <a:cs typeface="Roboto" panose="02000000000000000000" pitchFamily="2" charset="0"/>
            </a:rPr>
            <a:t>Secretariat for Management of Work and Education in Health</a:t>
          </a:r>
          <a:endParaRPr lang="pt-BR" sz="1600" b="1" kern="1200" dirty="0">
            <a:latin typeface="Roboto" panose="02000000000000000000" pitchFamily="2" charset="0"/>
            <a:ea typeface="Roboto" panose="02000000000000000000" pitchFamily="2" charset="0"/>
            <a:cs typeface="Roboto" panose="02000000000000000000" pitchFamily="2" charset="0"/>
          </a:endParaRPr>
        </a:p>
      </dsp:txBody>
      <dsp:txXfrm>
        <a:off x="8464774" y="2964139"/>
        <a:ext cx="1346019" cy="1075353"/>
      </dsp:txXfrm>
    </dsp:sp>
    <dsp:sp modelId="{11B2090B-5C94-5D47-B20E-896287BC7C3E}">
      <dsp:nvSpPr>
        <dsp:cNvPr id="0" name=""/>
        <dsp:cNvSpPr/>
      </dsp:nvSpPr>
      <dsp:spPr>
        <a:xfrm>
          <a:off x="10068455" y="2964139"/>
          <a:ext cx="1316560" cy="1033164"/>
        </a:xfrm>
        <a:prstGeom prst="rect">
          <a:avLst/>
        </a:prstGeom>
        <a:solidFill>
          <a:srgbClr val="EA622B"/>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Roboto" panose="02000000000000000000" pitchFamily="2" charset="0"/>
              <a:ea typeface="Roboto" panose="02000000000000000000" pitchFamily="2" charset="0"/>
              <a:cs typeface="Roboto" panose="02000000000000000000" pitchFamily="2" charset="0"/>
            </a:rPr>
            <a:t>Secretariat of Information and Digital Health</a:t>
          </a:r>
          <a:endParaRPr lang="pt-BR" sz="1600" b="1" kern="1200" dirty="0">
            <a:latin typeface="Roboto" panose="02000000000000000000" pitchFamily="2" charset="0"/>
            <a:ea typeface="Roboto" panose="02000000000000000000" pitchFamily="2" charset="0"/>
            <a:cs typeface="Roboto" panose="02000000000000000000" pitchFamily="2" charset="0"/>
          </a:endParaRPr>
        </a:p>
      </dsp:txBody>
      <dsp:txXfrm>
        <a:off x="10068455" y="2964139"/>
        <a:ext cx="1316560" cy="1033164"/>
      </dsp:txXfrm>
    </dsp:sp>
    <dsp:sp modelId="{7882F8FB-A4D4-9B47-B7C9-D5E67320F2EA}">
      <dsp:nvSpPr>
        <dsp:cNvPr id="0" name=""/>
        <dsp:cNvSpPr/>
      </dsp:nvSpPr>
      <dsp:spPr>
        <a:xfrm>
          <a:off x="3817660" y="1887571"/>
          <a:ext cx="1748252" cy="818907"/>
        </a:xfrm>
        <a:prstGeom prst="rect">
          <a:avLst/>
        </a:prstGeom>
        <a:solidFill>
          <a:schemeClr val="tx1">
            <a:lumMod val="50000"/>
            <a:lumOff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pt-BR" sz="2000" kern="1200" dirty="0" err="1">
              <a:latin typeface="Roboto" panose="02000000000000000000" pitchFamily="2" charset="0"/>
              <a:ea typeface="Roboto" panose="02000000000000000000" pitchFamily="2" charset="0"/>
              <a:cs typeface="Roboto" panose="02000000000000000000" pitchFamily="2" charset="0"/>
            </a:rPr>
            <a:t>Executive</a:t>
          </a:r>
          <a:r>
            <a:rPr lang="pt-BR" sz="2000" kern="1200" dirty="0">
              <a:latin typeface="Roboto" panose="02000000000000000000" pitchFamily="2" charset="0"/>
              <a:ea typeface="Roboto" panose="02000000000000000000" pitchFamily="2" charset="0"/>
              <a:cs typeface="Roboto" panose="02000000000000000000" pitchFamily="2" charset="0"/>
            </a:rPr>
            <a:t> </a:t>
          </a:r>
          <a:r>
            <a:rPr lang="pt-BR" sz="2000" kern="1200" dirty="0" err="1">
              <a:latin typeface="Roboto" panose="02000000000000000000" pitchFamily="2" charset="0"/>
              <a:ea typeface="Roboto" panose="02000000000000000000" pitchFamily="2" charset="0"/>
              <a:cs typeface="Roboto" panose="02000000000000000000" pitchFamily="2" charset="0"/>
            </a:rPr>
            <a:t>Secretariat</a:t>
          </a:r>
          <a:endParaRPr lang="pt-BR" sz="2000" kern="1200" dirty="0">
            <a:latin typeface="Roboto" panose="02000000000000000000" pitchFamily="2" charset="0"/>
            <a:ea typeface="Roboto" panose="02000000000000000000" pitchFamily="2" charset="0"/>
            <a:cs typeface="Roboto" panose="02000000000000000000" pitchFamily="2" charset="0"/>
          </a:endParaRPr>
        </a:p>
      </dsp:txBody>
      <dsp:txXfrm>
        <a:off x="3817660" y="1887571"/>
        <a:ext cx="1748252" cy="8189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73105-7DD2-544E-98A4-92693B674030}">
      <dsp:nvSpPr>
        <dsp:cNvPr id="0" name=""/>
        <dsp:cNvSpPr/>
      </dsp:nvSpPr>
      <dsp:spPr>
        <a:xfrm>
          <a:off x="4641061" y="897703"/>
          <a:ext cx="3205523" cy="989381"/>
        </a:xfrm>
        <a:custGeom>
          <a:avLst/>
          <a:gdLst/>
          <a:ahLst/>
          <a:cxnLst/>
          <a:rect l="0" t="0" r="0" b="0"/>
          <a:pathLst>
            <a:path>
              <a:moveTo>
                <a:pt x="0" y="0"/>
              </a:moveTo>
              <a:lnTo>
                <a:pt x="0" y="698972"/>
              </a:lnTo>
              <a:lnTo>
                <a:pt x="3205523" y="698972"/>
              </a:lnTo>
              <a:lnTo>
                <a:pt x="3205523" y="989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6DAD2D-0496-784A-A77D-49C5DD5581BA}">
      <dsp:nvSpPr>
        <dsp:cNvPr id="0" name=""/>
        <dsp:cNvSpPr/>
      </dsp:nvSpPr>
      <dsp:spPr>
        <a:xfrm>
          <a:off x="4589062" y="897703"/>
          <a:ext cx="91440" cy="989381"/>
        </a:xfrm>
        <a:custGeom>
          <a:avLst/>
          <a:gdLst/>
          <a:ahLst/>
          <a:cxnLst/>
          <a:rect l="0" t="0" r="0" b="0"/>
          <a:pathLst>
            <a:path>
              <a:moveTo>
                <a:pt x="51998" y="0"/>
              </a:moveTo>
              <a:lnTo>
                <a:pt x="51998" y="698972"/>
              </a:lnTo>
              <a:lnTo>
                <a:pt x="45720" y="698972"/>
              </a:lnTo>
              <a:lnTo>
                <a:pt x="45720" y="989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121C85A-49AD-3B4D-AB64-F8A3D9CD68E1}">
      <dsp:nvSpPr>
        <dsp:cNvPr id="0" name=""/>
        <dsp:cNvSpPr/>
      </dsp:nvSpPr>
      <dsp:spPr>
        <a:xfrm>
          <a:off x="1363017" y="897703"/>
          <a:ext cx="3278043" cy="989381"/>
        </a:xfrm>
        <a:custGeom>
          <a:avLst/>
          <a:gdLst/>
          <a:ahLst/>
          <a:cxnLst/>
          <a:rect l="0" t="0" r="0" b="0"/>
          <a:pathLst>
            <a:path>
              <a:moveTo>
                <a:pt x="3278043" y="0"/>
              </a:moveTo>
              <a:lnTo>
                <a:pt x="3278043" y="698972"/>
              </a:lnTo>
              <a:lnTo>
                <a:pt x="0" y="698972"/>
              </a:lnTo>
              <a:lnTo>
                <a:pt x="0" y="98938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D68CFF-E711-1440-9A0F-A8A02DDDF39C}">
      <dsp:nvSpPr>
        <dsp:cNvPr id="0" name=""/>
        <dsp:cNvSpPr/>
      </dsp:nvSpPr>
      <dsp:spPr>
        <a:xfrm>
          <a:off x="2905838" y="193640"/>
          <a:ext cx="3470445" cy="704063"/>
        </a:xfrm>
        <a:prstGeom prst="rect">
          <a:avLst/>
        </a:prstGeom>
        <a:solidFill>
          <a:srgbClr val="EA622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75628" numCol="1" spcCol="1270" anchor="ctr" anchorCtr="0">
          <a:noAutofit/>
        </a:bodyPr>
        <a:lstStyle/>
        <a:p>
          <a:pPr marL="0" lvl="0" indent="0" algn="ctr" defTabSz="1066800">
            <a:lnSpc>
              <a:spcPct val="90000"/>
            </a:lnSpc>
            <a:spcBef>
              <a:spcPct val="0"/>
            </a:spcBef>
            <a:spcAft>
              <a:spcPct val="35000"/>
            </a:spcAft>
            <a:buNone/>
          </a:pPr>
          <a:r>
            <a:rPr lang="pt-BR" sz="2400" b="1" kern="1200" dirty="0">
              <a:latin typeface="Roboto" panose="02000000000000000000" pitchFamily="2" charset="0"/>
              <a:ea typeface="Roboto" panose="02000000000000000000" pitchFamily="2" charset="0"/>
              <a:cs typeface="Roboto" panose="02000000000000000000" pitchFamily="2" charset="0"/>
            </a:rPr>
            <a:t>Ana Estela Haddad</a:t>
          </a:r>
        </a:p>
      </dsp:txBody>
      <dsp:txXfrm>
        <a:off x="2905838" y="193640"/>
        <a:ext cx="3470445" cy="704063"/>
      </dsp:txXfrm>
    </dsp:sp>
    <dsp:sp modelId="{30CCD1A7-801D-2443-8F77-98AECD167CEC}">
      <dsp:nvSpPr>
        <dsp:cNvPr id="0" name=""/>
        <dsp:cNvSpPr/>
      </dsp:nvSpPr>
      <dsp:spPr>
        <a:xfrm>
          <a:off x="3746340" y="740712"/>
          <a:ext cx="2948960" cy="4148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3048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Roboto" panose="02000000000000000000" pitchFamily="2" charset="0"/>
              <a:ea typeface="Roboto" panose="02000000000000000000" pitchFamily="2" charset="0"/>
              <a:cs typeface="Roboto" panose="02000000000000000000" pitchFamily="2" charset="0"/>
            </a:rPr>
            <a:t>Secretary of Information and Digital Health</a:t>
          </a:r>
          <a:endParaRPr lang="pt-BR" sz="1200" kern="1200" dirty="0">
            <a:latin typeface="Roboto" panose="02000000000000000000" pitchFamily="2" charset="0"/>
            <a:ea typeface="Roboto" panose="02000000000000000000" pitchFamily="2" charset="0"/>
            <a:cs typeface="Roboto" panose="02000000000000000000" pitchFamily="2" charset="0"/>
          </a:endParaRPr>
        </a:p>
      </dsp:txBody>
      <dsp:txXfrm>
        <a:off x="3746340" y="740712"/>
        <a:ext cx="2948960" cy="414869"/>
      </dsp:txXfrm>
    </dsp:sp>
    <dsp:sp modelId="{C4B69180-17FD-1F4A-A122-01AA05504514}">
      <dsp:nvSpPr>
        <dsp:cNvPr id="0" name=""/>
        <dsp:cNvSpPr/>
      </dsp:nvSpPr>
      <dsp:spPr>
        <a:xfrm>
          <a:off x="93060" y="1887084"/>
          <a:ext cx="2539913" cy="925068"/>
        </a:xfrm>
        <a:prstGeom prst="rect">
          <a:avLst/>
        </a:prstGeom>
        <a:solidFill>
          <a:srgbClr val="183E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75628"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Roboto" panose="02000000000000000000" pitchFamily="2" charset="0"/>
              <a:ea typeface="Roboto" panose="02000000000000000000" pitchFamily="2" charset="0"/>
              <a:cs typeface="Roboto" panose="02000000000000000000" pitchFamily="2" charset="0"/>
            </a:rPr>
            <a:t>Sérgio Rosa</a:t>
          </a:r>
        </a:p>
      </dsp:txBody>
      <dsp:txXfrm>
        <a:off x="93060" y="1887084"/>
        <a:ext cx="2539913" cy="925068"/>
      </dsp:txXfrm>
    </dsp:sp>
    <dsp:sp modelId="{7E173B4D-6870-6244-B3F1-EFDA4EA5C41A}">
      <dsp:nvSpPr>
        <dsp:cNvPr id="0" name=""/>
        <dsp:cNvSpPr/>
      </dsp:nvSpPr>
      <dsp:spPr>
        <a:xfrm>
          <a:off x="641860" y="2695344"/>
          <a:ext cx="2163469" cy="4148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pt-BR" sz="1600" b="0" i="0" kern="1200" dirty="0" err="1">
              <a:latin typeface="Roboto" panose="02000000000000000000" pitchFamily="2" charset="0"/>
              <a:ea typeface="Roboto" panose="02000000000000000000" pitchFamily="2" charset="0"/>
              <a:cs typeface="Roboto" panose="02000000000000000000" pitchFamily="2" charset="0"/>
            </a:rPr>
            <a:t>Director</a:t>
          </a:r>
          <a:r>
            <a:rPr lang="pt-BR" sz="1600" b="0" i="0" kern="1200" dirty="0">
              <a:latin typeface="Roboto" panose="02000000000000000000" pitchFamily="2" charset="0"/>
              <a:ea typeface="Roboto" panose="02000000000000000000" pitchFamily="2" charset="0"/>
              <a:cs typeface="Roboto" panose="02000000000000000000" pitchFamily="2" charset="0"/>
            </a:rPr>
            <a:t> </a:t>
          </a:r>
          <a:r>
            <a:rPr lang="pt-BR" sz="1600" b="0" i="0" kern="1200" dirty="0" err="1">
              <a:latin typeface="Roboto" panose="02000000000000000000" pitchFamily="2" charset="0"/>
              <a:ea typeface="Roboto" panose="02000000000000000000" pitchFamily="2" charset="0"/>
              <a:cs typeface="Roboto" panose="02000000000000000000" pitchFamily="2" charset="0"/>
            </a:rPr>
            <a:t>Datasus</a:t>
          </a:r>
          <a:endParaRPr lang="pt-BR" sz="1600" b="0" i="0" kern="1200" dirty="0">
            <a:latin typeface="Roboto" panose="02000000000000000000" pitchFamily="2" charset="0"/>
            <a:ea typeface="Roboto" panose="02000000000000000000" pitchFamily="2" charset="0"/>
            <a:cs typeface="Roboto" panose="02000000000000000000" pitchFamily="2" charset="0"/>
          </a:endParaRPr>
        </a:p>
      </dsp:txBody>
      <dsp:txXfrm>
        <a:off x="641860" y="2695344"/>
        <a:ext cx="2163469" cy="414869"/>
      </dsp:txXfrm>
    </dsp:sp>
    <dsp:sp modelId="{6548383E-B058-7D45-B731-A8876196EF77}">
      <dsp:nvSpPr>
        <dsp:cNvPr id="0" name=""/>
        <dsp:cNvSpPr/>
      </dsp:nvSpPr>
      <dsp:spPr>
        <a:xfrm>
          <a:off x="3386148" y="1887084"/>
          <a:ext cx="2497269" cy="925927"/>
        </a:xfrm>
        <a:prstGeom prst="rect">
          <a:avLst/>
        </a:prstGeom>
        <a:solidFill>
          <a:srgbClr val="183E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75628" numCol="1" spcCol="1270" anchor="ctr" anchorCtr="0">
          <a:noAutofit/>
        </a:bodyPr>
        <a:lstStyle/>
        <a:p>
          <a:pPr marL="0" lvl="0" indent="0" algn="ctr" defTabSz="889000">
            <a:lnSpc>
              <a:spcPct val="90000"/>
            </a:lnSpc>
            <a:spcBef>
              <a:spcPct val="0"/>
            </a:spcBef>
            <a:spcAft>
              <a:spcPct val="35000"/>
            </a:spcAft>
            <a:buNone/>
          </a:pPr>
          <a:r>
            <a:rPr lang="pt-BR" sz="2000" kern="1200" dirty="0">
              <a:latin typeface="Roboto" panose="02000000000000000000" pitchFamily="2" charset="0"/>
              <a:ea typeface="Roboto" panose="02000000000000000000" pitchFamily="2" charset="0"/>
              <a:cs typeface="Roboto" panose="02000000000000000000" pitchFamily="2" charset="0"/>
            </a:rPr>
            <a:t>Paulo </a:t>
          </a:r>
          <a:r>
            <a:rPr lang="pt-BR" sz="2000" kern="1200" dirty="0" err="1">
              <a:latin typeface="Roboto" panose="02000000000000000000" pitchFamily="2" charset="0"/>
              <a:ea typeface="Roboto" panose="02000000000000000000" pitchFamily="2" charset="0"/>
              <a:cs typeface="Roboto" panose="02000000000000000000" pitchFamily="2" charset="0"/>
            </a:rPr>
            <a:t>Sellera</a:t>
          </a:r>
          <a:endParaRPr lang="pt-BR" sz="2000" kern="1200" dirty="0">
            <a:latin typeface="Roboto" panose="02000000000000000000" pitchFamily="2" charset="0"/>
            <a:ea typeface="Roboto" panose="02000000000000000000" pitchFamily="2" charset="0"/>
            <a:cs typeface="Roboto" panose="02000000000000000000" pitchFamily="2" charset="0"/>
          </a:endParaRPr>
        </a:p>
      </dsp:txBody>
      <dsp:txXfrm>
        <a:off x="3386148" y="1887084"/>
        <a:ext cx="2497269" cy="925927"/>
      </dsp:txXfrm>
    </dsp:sp>
    <dsp:sp modelId="{FD62F7CE-8BE9-7A44-B900-72921D6966D6}">
      <dsp:nvSpPr>
        <dsp:cNvPr id="0" name=""/>
        <dsp:cNvSpPr/>
      </dsp:nvSpPr>
      <dsp:spPr>
        <a:xfrm>
          <a:off x="3913626" y="2695773"/>
          <a:ext cx="2163469" cy="4148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pt-BR" sz="1600" b="0" i="0" kern="1200" dirty="0" err="1">
              <a:latin typeface="Roboto" panose="02000000000000000000" pitchFamily="2" charset="0"/>
              <a:ea typeface="Roboto" panose="02000000000000000000" pitchFamily="2" charset="0"/>
              <a:cs typeface="Roboto" panose="02000000000000000000" pitchFamily="2" charset="0"/>
            </a:rPr>
            <a:t>Director</a:t>
          </a:r>
          <a:r>
            <a:rPr lang="pt-BR" sz="1600" b="0" i="0" kern="1200" dirty="0">
              <a:latin typeface="Roboto" panose="02000000000000000000" pitchFamily="2" charset="0"/>
              <a:ea typeface="Roboto" panose="02000000000000000000" pitchFamily="2" charset="0"/>
              <a:cs typeface="Roboto" panose="02000000000000000000" pitchFamily="2" charset="0"/>
            </a:rPr>
            <a:t> DEMAS</a:t>
          </a:r>
        </a:p>
      </dsp:txBody>
      <dsp:txXfrm>
        <a:off x="3913626" y="2695773"/>
        <a:ext cx="2163469" cy="414869"/>
      </dsp:txXfrm>
    </dsp:sp>
    <dsp:sp modelId="{9411F35C-5C8A-3A45-945D-111E6C991571}">
      <dsp:nvSpPr>
        <dsp:cNvPr id="0" name=""/>
        <dsp:cNvSpPr/>
      </dsp:nvSpPr>
      <dsp:spPr>
        <a:xfrm>
          <a:off x="6657913" y="1887084"/>
          <a:ext cx="2377340" cy="980665"/>
        </a:xfrm>
        <a:prstGeom prst="rect">
          <a:avLst/>
        </a:prstGeom>
        <a:solidFill>
          <a:srgbClr val="183E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75628" numCol="1" spcCol="1270" anchor="ctr" anchorCtr="0">
          <a:noAutofit/>
        </a:bodyPr>
        <a:lstStyle/>
        <a:p>
          <a:pPr marL="0" lvl="0" indent="0" algn="ctr" defTabSz="889000">
            <a:lnSpc>
              <a:spcPct val="90000"/>
            </a:lnSpc>
            <a:spcBef>
              <a:spcPct val="0"/>
            </a:spcBef>
            <a:spcAft>
              <a:spcPct val="35000"/>
            </a:spcAft>
            <a:buNone/>
          </a:pPr>
          <a:r>
            <a:rPr lang="pt-BR" sz="2000" kern="1200" dirty="0" err="1">
              <a:latin typeface="Roboto" panose="02000000000000000000" pitchFamily="2" charset="0"/>
              <a:ea typeface="Roboto" panose="02000000000000000000" pitchFamily="2" charset="0"/>
              <a:cs typeface="Roboto" panose="02000000000000000000" pitchFamily="2" charset="0"/>
            </a:rPr>
            <a:t>Cleinaldo</a:t>
          </a:r>
          <a:r>
            <a:rPr lang="pt-BR" sz="2000" kern="1200" dirty="0">
              <a:latin typeface="Roboto" panose="02000000000000000000" pitchFamily="2" charset="0"/>
              <a:ea typeface="Roboto" panose="02000000000000000000" pitchFamily="2" charset="0"/>
              <a:cs typeface="Roboto" panose="02000000000000000000" pitchFamily="2" charset="0"/>
            </a:rPr>
            <a:t> de Almeida</a:t>
          </a:r>
        </a:p>
      </dsp:txBody>
      <dsp:txXfrm>
        <a:off x="6657913" y="1887084"/>
        <a:ext cx="2377340" cy="980665"/>
      </dsp:txXfrm>
    </dsp:sp>
    <dsp:sp modelId="{11F37C07-A565-D543-8E98-B618B393BAD1}">
      <dsp:nvSpPr>
        <dsp:cNvPr id="0" name=""/>
        <dsp:cNvSpPr/>
      </dsp:nvSpPr>
      <dsp:spPr>
        <a:xfrm>
          <a:off x="7125427" y="2723142"/>
          <a:ext cx="2163469" cy="41486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10160" rIns="40640" bIns="10160" numCol="1" spcCol="1270" anchor="ctr" anchorCtr="0">
          <a:noAutofit/>
        </a:bodyPr>
        <a:lstStyle/>
        <a:p>
          <a:pPr marL="0" lvl="0" indent="0" algn="ctr" defTabSz="711200">
            <a:lnSpc>
              <a:spcPct val="90000"/>
            </a:lnSpc>
            <a:spcBef>
              <a:spcPct val="0"/>
            </a:spcBef>
            <a:spcAft>
              <a:spcPct val="35000"/>
            </a:spcAft>
            <a:buNone/>
          </a:pPr>
          <a:r>
            <a:rPr lang="pt-BR" sz="1600" b="0" i="0" kern="1200" dirty="0" err="1">
              <a:latin typeface="Roboto" panose="02000000000000000000" pitchFamily="2" charset="0"/>
              <a:ea typeface="Roboto" panose="02000000000000000000" pitchFamily="2" charset="0"/>
              <a:cs typeface="Roboto" panose="02000000000000000000" pitchFamily="2" charset="0"/>
            </a:rPr>
            <a:t>Director</a:t>
          </a:r>
          <a:r>
            <a:rPr lang="pt-BR" sz="1600" b="0" i="0" kern="1200" dirty="0">
              <a:latin typeface="Roboto" panose="02000000000000000000" pitchFamily="2" charset="0"/>
              <a:ea typeface="Roboto" panose="02000000000000000000" pitchFamily="2" charset="0"/>
              <a:cs typeface="Roboto" panose="02000000000000000000" pitchFamily="2" charset="0"/>
            </a:rPr>
            <a:t> DESD</a:t>
          </a:r>
        </a:p>
      </dsp:txBody>
      <dsp:txXfrm>
        <a:off x="7125427" y="2723142"/>
        <a:ext cx="2163469" cy="4148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F1732-4A78-8D46-A321-F213D5164220}">
      <dsp:nvSpPr>
        <dsp:cNvPr id="0" name=""/>
        <dsp:cNvSpPr/>
      </dsp:nvSpPr>
      <dsp:spPr>
        <a:xfrm>
          <a:off x="0" y="643235"/>
          <a:ext cx="2962928" cy="20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DE1787-7774-604C-9EA8-54382894AABF}">
      <dsp:nvSpPr>
        <dsp:cNvPr id="0" name=""/>
        <dsp:cNvSpPr/>
      </dsp:nvSpPr>
      <dsp:spPr>
        <a:xfrm>
          <a:off x="143661" y="1"/>
          <a:ext cx="2818158" cy="761313"/>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394" tIns="0" rIns="78394" bIns="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Roboto" panose="02000000000000000000" pitchFamily="2" charset="0"/>
              <a:ea typeface="Roboto" panose="02000000000000000000" pitchFamily="2" charset="0"/>
              <a:cs typeface="Roboto" panose="02000000000000000000" pitchFamily="2" charset="0"/>
            </a:rPr>
            <a:t>General Coordination of Architecture, Product and Information and Communication Technology Solutions </a:t>
          </a:r>
          <a:r>
            <a:rPr lang="pt-BR" sz="1000" kern="1200" dirty="0">
              <a:latin typeface="Roboto" panose="02000000000000000000" pitchFamily="2" charset="0"/>
              <a:ea typeface="Roboto" panose="02000000000000000000" pitchFamily="2" charset="0"/>
              <a:cs typeface="Roboto" panose="02000000000000000000" pitchFamily="2" charset="0"/>
            </a:rPr>
            <a:t>(CGAPSTIC</a:t>
          </a:r>
          <a:r>
            <a:rPr lang="pt-BR" sz="700" kern="1200" dirty="0">
              <a:latin typeface="Roboto" panose="02000000000000000000" pitchFamily="2" charset="0"/>
              <a:ea typeface="Roboto" panose="02000000000000000000" pitchFamily="2" charset="0"/>
              <a:cs typeface="Roboto" panose="02000000000000000000" pitchFamily="2" charset="0"/>
            </a:rPr>
            <a:t>)</a:t>
          </a:r>
        </a:p>
      </dsp:txBody>
      <dsp:txXfrm>
        <a:off x="180825" y="37165"/>
        <a:ext cx="2743830" cy="686985"/>
      </dsp:txXfrm>
    </dsp:sp>
    <dsp:sp modelId="{2142D331-8899-3B48-A0AF-F5DD6216D4F1}">
      <dsp:nvSpPr>
        <dsp:cNvPr id="0" name=""/>
        <dsp:cNvSpPr/>
      </dsp:nvSpPr>
      <dsp:spPr>
        <a:xfrm>
          <a:off x="0" y="1167046"/>
          <a:ext cx="2962928" cy="20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15A761-DF29-3544-A702-0570B754BFC4}">
      <dsp:nvSpPr>
        <dsp:cNvPr id="0" name=""/>
        <dsp:cNvSpPr/>
      </dsp:nvSpPr>
      <dsp:spPr>
        <a:xfrm>
          <a:off x="140912" y="888035"/>
          <a:ext cx="2821012" cy="397091"/>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394" tIns="0" rIns="78394" bIns="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Roboto" panose="02000000000000000000" pitchFamily="2" charset="0"/>
              <a:ea typeface="Roboto" panose="02000000000000000000" pitchFamily="2" charset="0"/>
              <a:cs typeface="Roboto" panose="02000000000000000000" pitchFamily="2" charset="0"/>
            </a:rPr>
            <a:t>General Coordination of Innovation and Health Informatics </a:t>
          </a:r>
          <a:r>
            <a:rPr lang="pt-BR" sz="1000" kern="1200" dirty="0">
              <a:latin typeface="Roboto" panose="02000000000000000000" pitchFamily="2" charset="0"/>
              <a:ea typeface="Roboto" panose="02000000000000000000" pitchFamily="2" charset="0"/>
              <a:cs typeface="Roboto" panose="02000000000000000000" pitchFamily="2" charset="0"/>
            </a:rPr>
            <a:t>(CGIIS)</a:t>
          </a:r>
        </a:p>
      </dsp:txBody>
      <dsp:txXfrm>
        <a:off x="160296" y="907419"/>
        <a:ext cx="2782244" cy="358323"/>
      </dsp:txXfrm>
    </dsp:sp>
    <dsp:sp modelId="{6DA47F57-9A12-874F-A882-ACF4A78B2537}">
      <dsp:nvSpPr>
        <dsp:cNvPr id="0" name=""/>
        <dsp:cNvSpPr/>
      </dsp:nvSpPr>
      <dsp:spPr>
        <a:xfrm>
          <a:off x="0" y="1716783"/>
          <a:ext cx="2962928" cy="20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5B2231-2AB1-114C-9F00-D4CFBD941F69}">
      <dsp:nvSpPr>
        <dsp:cNvPr id="0" name=""/>
        <dsp:cNvSpPr/>
      </dsp:nvSpPr>
      <dsp:spPr>
        <a:xfrm>
          <a:off x="141491" y="1411846"/>
          <a:ext cx="2818533" cy="423016"/>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394" tIns="0" rIns="78394" bIns="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Roboto" panose="02000000000000000000" pitchFamily="2" charset="0"/>
              <a:ea typeface="Roboto" panose="02000000000000000000" pitchFamily="2" charset="0"/>
              <a:cs typeface="Roboto" panose="02000000000000000000" pitchFamily="2" charset="0"/>
            </a:rPr>
            <a:t>General Coordination of Relationship, Governance and Projects </a:t>
          </a:r>
          <a:r>
            <a:rPr lang="pt-BR" sz="1000" kern="1200" dirty="0">
              <a:latin typeface="Roboto" panose="02000000000000000000" pitchFamily="2" charset="0"/>
              <a:ea typeface="Roboto" panose="02000000000000000000" pitchFamily="2" charset="0"/>
              <a:cs typeface="Roboto" panose="02000000000000000000" pitchFamily="2" charset="0"/>
            </a:rPr>
            <a:t>(CGRGP)</a:t>
          </a:r>
        </a:p>
      </dsp:txBody>
      <dsp:txXfrm>
        <a:off x="162141" y="1432496"/>
        <a:ext cx="2777233" cy="381716"/>
      </dsp:txXfrm>
    </dsp:sp>
    <dsp:sp modelId="{3E0FBC23-E435-3B41-BA74-3EA735F65624}">
      <dsp:nvSpPr>
        <dsp:cNvPr id="0" name=""/>
        <dsp:cNvSpPr/>
      </dsp:nvSpPr>
      <dsp:spPr>
        <a:xfrm>
          <a:off x="0" y="2254046"/>
          <a:ext cx="2962928" cy="20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2963C77-264C-9E47-ADB4-81EAE86F5B8B}">
      <dsp:nvSpPr>
        <dsp:cNvPr id="0" name=""/>
        <dsp:cNvSpPr/>
      </dsp:nvSpPr>
      <dsp:spPr>
        <a:xfrm>
          <a:off x="146844" y="1961583"/>
          <a:ext cx="2815199" cy="410542"/>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394" tIns="0" rIns="78394" bIns="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Roboto" panose="02000000000000000000" pitchFamily="2" charset="0"/>
              <a:ea typeface="Roboto" panose="02000000000000000000" pitchFamily="2" charset="0"/>
              <a:cs typeface="Roboto" panose="02000000000000000000" pitchFamily="2" charset="0"/>
            </a:rPr>
            <a:t>General Coordination of Infrastructure and Information Security </a:t>
          </a:r>
          <a:r>
            <a:rPr lang="pt-BR" sz="1000" kern="1200" dirty="0">
              <a:latin typeface="Roboto" panose="02000000000000000000" pitchFamily="2" charset="0"/>
              <a:ea typeface="Roboto" panose="02000000000000000000" pitchFamily="2" charset="0"/>
              <a:cs typeface="Roboto" panose="02000000000000000000" pitchFamily="2" charset="0"/>
            </a:rPr>
            <a:t>(CGIE)</a:t>
          </a:r>
        </a:p>
      </dsp:txBody>
      <dsp:txXfrm>
        <a:off x="166885" y="1981624"/>
        <a:ext cx="2775117" cy="370460"/>
      </dsp:txXfrm>
    </dsp:sp>
    <dsp:sp modelId="{84BC1E80-67C3-D744-8648-0E2B338C6898}">
      <dsp:nvSpPr>
        <dsp:cNvPr id="0" name=""/>
        <dsp:cNvSpPr/>
      </dsp:nvSpPr>
      <dsp:spPr>
        <a:xfrm>
          <a:off x="0" y="2853690"/>
          <a:ext cx="2962928" cy="2015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3438ED-2A92-164D-8586-0AF06D39E57E}">
      <dsp:nvSpPr>
        <dsp:cNvPr id="0" name=""/>
        <dsp:cNvSpPr/>
      </dsp:nvSpPr>
      <dsp:spPr>
        <a:xfrm>
          <a:off x="140912" y="2498846"/>
          <a:ext cx="2821012" cy="472924"/>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394" tIns="0" rIns="78394" bIns="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Roboto" panose="02000000000000000000" pitchFamily="2" charset="0"/>
              <a:ea typeface="Roboto" panose="02000000000000000000" pitchFamily="2" charset="0"/>
              <a:cs typeface="Roboto" panose="02000000000000000000" pitchFamily="2" charset="0"/>
            </a:rPr>
            <a:t>General Coordination of Relationships with Federal Hospitals </a:t>
          </a:r>
          <a:r>
            <a:rPr lang="pt-BR" sz="1000" kern="1200" dirty="0">
              <a:latin typeface="Roboto" panose="02000000000000000000" pitchFamily="2" charset="0"/>
              <a:ea typeface="Roboto" panose="02000000000000000000" pitchFamily="2" charset="0"/>
              <a:cs typeface="Roboto" panose="02000000000000000000" pitchFamily="2" charset="0"/>
            </a:rPr>
            <a:t>(CGRHF)</a:t>
          </a:r>
        </a:p>
      </dsp:txBody>
      <dsp:txXfrm>
        <a:off x="163998" y="2521932"/>
        <a:ext cx="2774840" cy="426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F1732-4A78-8D46-A321-F213D5164220}">
      <dsp:nvSpPr>
        <dsp:cNvPr id="0" name=""/>
        <dsp:cNvSpPr/>
      </dsp:nvSpPr>
      <dsp:spPr>
        <a:xfrm>
          <a:off x="0" y="649399"/>
          <a:ext cx="2647554"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DE1787-7774-604C-9EA8-54382894AABF}">
      <dsp:nvSpPr>
        <dsp:cNvPr id="0" name=""/>
        <dsp:cNvSpPr/>
      </dsp:nvSpPr>
      <dsp:spPr>
        <a:xfrm>
          <a:off x="132248" y="10749"/>
          <a:ext cx="1851477" cy="830529"/>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050" tIns="0" rIns="70050" bIns="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Roboto" panose="02000000000000000000" pitchFamily="2" charset="0"/>
              <a:ea typeface="Roboto" panose="02000000000000000000" pitchFamily="2" charset="0"/>
              <a:cs typeface="Roboto" panose="02000000000000000000" pitchFamily="2" charset="0"/>
            </a:rPr>
            <a:t>General Coordination of Dissemination and Integration of Health Data and Health Information</a:t>
          </a:r>
          <a:r>
            <a:rPr lang="pt-BR" sz="1050" kern="1200" dirty="0">
              <a:latin typeface="Roboto" panose="02000000000000000000" pitchFamily="2" charset="0"/>
              <a:ea typeface="Roboto" panose="02000000000000000000" pitchFamily="2" charset="0"/>
              <a:cs typeface="Roboto" panose="02000000000000000000" pitchFamily="2" charset="0"/>
            </a:rPr>
            <a:t> (CGDID)</a:t>
          </a:r>
        </a:p>
      </dsp:txBody>
      <dsp:txXfrm>
        <a:off x="172791" y="51292"/>
        <a:ext cx="1770391" cy="749443"/>
      </dsp:txXfrm>
    </dsp:sp>
    <dsp:sp modelId="{2142D331-8899-3B48-A0AF-F5DD6216D4F1}">
      <dsp:nvSpPr>
        <dsp:cNvPr id="0" name=""/>
        <dsp:cNvSpPr/>
      </dsp:nvSpPr>
      <dsp:spPr>
        <a:xfrm>
          <a:off x="0" y="1500592"/>
          <a:ext cx="2647554"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15A761-DF29-3544-A702-0570B754BFC4}">
      <dsp:nvSpPr>
        <dsp:cNvPr id="0" name=""/>
        <dsp:cNvSpPr/>
      </dsp:nvSpPr>
      <dsp:spPr>
        <a:xfrm>
          <a:off x="132248" y="1047199"/>
          <a:ext cx="1851477" cy="645273"/>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050" tIns="0" rIns="70050" bIns="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Roboto" panose="02000000000000000000" pitchFamily="2" charset="0"/>
              <a:ea typeface="Roboto" panose="02000000000000000000" pitchFamily="2" charset="0"/>
              <a:cs typeface="Roboto" panose="02000000000000000000" pitchFamily="2" charset="0"/>
            </a:rPr>
            <a:t>General Coordination of Monitoring and Evaluation </a:t>
          </a:r>
          <a:r>
            <a:rPr lang="pt-BR" sz="1050" kern="1200" dirty="0">
              <a:latin typeface="Roboto" panose="02000000000000000000" pitchFamily="2" charset="0"/>
              <a:ea typeface="Roboto" panose="02000000000000000000" pitchFamily="2" charset="0"/>
              <a:cs typeface="Roboto" panose="02000000000000000000" pitchFamily="2" charset="0"/>
            </a:rPr>
            <a:t>(CGMA)</a:t>
          </a:r>
        </a:p>
      </dsp:txBody>
      <dsp:txXfrm>
        <a:off x="163748" y="1078699"/>
        <a:ext cx="1788477" cy="582273"/>
      </dsp:txXfrm>
    </dsp:sp>
    <dsp:sp modelId="{6DA47F57-9A12-874F-A882-ACF4A78B2537}">
      <dsp:nvSpPr>
        <dsp:cNvPr id="0" name=""/>
        <dsp:cNvSpPr/>
      </dsp:nvSpPr>
      <dsp:spPr>
        <a:xfrm>
          <a:off x="0" y="2393915"/>
          <a:ext cx="2647554" cy="327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5B2231-2AB1-114C-9F00-D4CFBD941F69}">
      <dsp:nvSpPr>
        <dsp:cNvPr id="0" name=""/>
        <dsp:cNvSpPr/>
      </dsp:nvSpPr>
      <dsp:spPr>
        <a:xfrm>
          <a:off x="132248" y="1898392"/>
          <a:ext cx="1851477" cy="687402"/>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050" tIns="0" rIns="70050" bIns="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Roboto" panose="02000000000000000000" pitchFamily="2" charset="0"/>
              <a:ea typeface="Roboto" panose="02000000000000000000" pitchFamily="2" charset="0"/>
              <a:cs typeface="Roboto" panose="02000000000000000000" pitchFamily="2" charset="0"/>
            </a:rPr>
            <a:t>General Coordination of Strategic Health Information Management </a:t>
          </a:r>
          <a:r>
            <a:rPr lang="pt-BR" sz="1050" kern="1200" dirty="0">
              <a:latin typeface="Roboto" panose="02000000000000000000" pitchFamily="2" charset="0"/>
              <a:ea typeface="Roboto" panose="02000000000000000000" pitchFamily="2" charset="0"/>
              <a:cs typeface="Roboto" panose="02000000000000000000" pitchFamily="2" charset="0"/>
            </a:rPr>
            <a:t>(CGGIE)</a:t>
          </a:r>
        </a:p>
      </dsp:txBody>
      <dsp:txXfrm>
        <a:off x="165804" y="1931948"/>
        <a:ext cx="1784365" cy="6202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F1732-4A78-8D46-A321-F213D5164220}">
      <dsp:nvSpPr>
        <dsp:cNvPr id="0" name=""/>
        <dsp:cNvSpPr/>
      </dsp:nvSpPr>
      <dsp:spPr>
        <a:xfrm>
          <a:off x="0" y="525794"/>
          <a:ext cx="2584116"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9DE1787-7774-604C-9EA8-54382894AABF}">
      <dsp:nvSpPr>
        <dsp:cNvPr id="0" name=""/>
        <dsp:cNvSpPr/>
      </dsp:nvSpPr>
      <dsp:spPr>
        <a:xfrm>
          <a:off x="129205" y="10694"/>
          <a:ext cx="1808881" cy="1061220"/>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371" tIns="0" rIns="68371" bIns="0" numCol="1" spcCol="1270" anchor="ctr" anchorCtr="0">
          <a:noAutofit/>
        </a:bodyPr>
        <a:lstStyle/>
        <a:p>
          <a:pPr marL="0" lvl="0" indent="0" algn="l" defTabSz="466725">
            <a:lnSpc>
              <a:spcPct val="90000"/>
            </a:lnSpc>
            <a:spcBef>
              <a:spcPct val="0"/>
            </a:spcBef>
            <a:spcAft>
              <a:spcPct val="35000"/>
            </a:spcAft>
            <a:buNone/>
          </a:pPr>
          <a:r>
            <a:rPr lang="pt-BR" sz="1050" kern="1200" dirty="0">
              <a:latin typeface="Roboto" panose="02000000000000000000" pitchFamily="2" charset="0"/>
              <a:ea typeface="Roboto" panose="02000000000000000000" pitchFamily="2" charset="0"/>
              <a:cs typeface="Roboto" panose="02000000000000000000" pitchFamily="2" charset="0"/>
            </a:rPr>
            <a:t>General </a:t>
          </a:r>
          <a:r>
            <a:rPr lang="pt-BR" sz="1050" kern="1200" dirty="0" err="1">
              <a:latin typeface="Roboto" panose="02000000000000000000" pitchFamily="2" charset="0"/>
              <a:ea typeface="Roboto" panose="02000000000000000000" pitchFamily="2" charset="0"/>
              <a:cs typeface="Roboto" panose="02000000000000000000" pitchFamily="2" charset="0"/>
            </a:rPr>
            <a:t>Coordination</a:t>
          </a:r>
          <a:r>
            <a:rPr lang="pt-BR" sz="1050" kern="1200" dirty="0">
              <a:latin typeface="Roboto" panose="02000000000000000000" pitchFamily="2" charset="0"/>
              <a:ea typeface="Roboto" panose="02000000000000000000" pitchFamily="2" charset="0"/>
              <a:cs typeface="Roboto" panose="02000000000000000000" pitchFamily="2" charset="0"/>
            </a:rPr>
            <a:t> </a:t>
          </a:r>
          <a:r>
            <a:rPr lang="pt-BR" sz="1050" kern="1200" dirty="0" err="1">
              <a:latin typeface="Roboto" panose="02000000000000000000" pitchFamily="2" charset="0"/>
              <a:ea typeface="Roboto" panose="02000000000000000000" pitchFamily="2" charset="0"/>
              <a:cs typeface="Roboto" panose="02000000000000000000" pitchFamily="2" charset="0"/>
            </a:rPr>
            <a:t>of</a:t>
          </a:r>
          <a:r>
            <a:rPr lang="pt-BR" sz="1050" kern="1200" dirty="0">
              <a:latin typeface="Roboto" panose="02000000000000000000" pitchFamily="2" charset="0"/>
              <a:ea typeface="Roboto" panose="02000000000000000000" pitchFamily="2" charset="0"/>
              <a:cs typeface="Roboto" panose="02000000000000000000" pitchFamily="2" charset="0"/>
            </a:rPr>
            <a:t> </a:t>
          </a:r>
          <a:r>
            <a:rPr lang="pt-BR" sz="1050" kern="1200" dirty="0" err="1">
              <a:latin typeface="Roboto" panose="02000000000000000000" pitchFamily="2" charset="0"/>
              <a:ea typeface="Roboto" panose="02000000000000000000" pitchFamily="2" charset="0"/>
              <a:cs typeface="Roboto" panose="02000000000000000000" pitchFamily="2" charset="0"/>
            </a:rPr>
            <a:t>Telehealth</a:t>
          </a:r>
          <a:r>
            <a:rPr lang="pt-BR" sz="1050" kern="1200" dirty="0">
              <a:latin typeface="Roboto" panose="02000000000000000000" pitchFamily="2" charset="0"/>
              <a:ea typeface="Roboto" panose="02000000000000000000" pitchFamily="2" charset="0"/>
              <a:cs typeface="Roboto" panose="02000000000000000000" pitchFamily="2" charset="0"/>
            </a:rPr>
            <a:t> (CGTS)</a:t>
          </a:r>
        </a:p>
      </dsp:txBody>
      <dsp:txXfrm>
        <a:off x="181009" y="62498"/>
        <a:ext cx="1705273" cy="957612"/>
      </dsp:txXfrm>
    </dsp:sp>
    <dsp:sp modelId="{2142D331-8899-3B48-A0AF-F5DD6216D4F1}">
      <dsp:nvSpPr>
        <dsp:cNvPr id="0" name=""/>
        <dsp:cNvSpPr/>
      </dsp:nvSpPr>
      <dsp:spPr>
        <a:xfrm>
          <a:off x="0" y="2027248"/>
          <a:ext cx="2584116" cy="932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15A761-DF29-3544-A702-0570B754BFC4}">
      <dsp:nvSpPr>
        <dsp:cNvPr id="0" name=""/>
        <dsp:cNvSpPr/>
      </dsp:nvSpPr>
      <dsp:spPr>
        <a:xfrm>
          <a:off x="129205" y="1657994"/>
          <a:ext cx="1808881" cy="915373"/>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371" tIns="0" rIns="68371" bIns="0" numCol="1" spcCol="1270" anchor="ctr" anchorCtr="0">
          <a:noAutofit/>
        </a:bodyPr>
        <a:lstStyle/>
        <a:p>
          <a:pPr marL="0" lvl="0" indent="0" algn="l" defTabSz="466725">
            <a:lnSpc>
              <a:spcPct val="90000"/>
            </a:lnSpc>
            <a:spcBef>
              <a:spcPct val="0"/>
            </a:spcBef>
            <a:spcAft>
              <a:spcPct val="35000"/>
            </a:spcAft>
            <a:buNone/>
          </a:pPr>
          <a:r>
            <a:rPr lang="en-US" sz="1050" kern="1200" dirty="0">
              <a:latin typeface="Roboto" panose="02000000000000000000" pitchFamily="2" charset="0"/>
              <a:ea typeface="Roboto" panose="02000000000000000000" pitchFamily="2" charset="0"/>
              <a:cs typeface="Roboto" panose="02000000000000000000" pitchFamily="2" charset="0"/>
            </a:rPr>
            <a:t>General Coordination of Innovation in Digital Health </a:t>
          </a:r>
          <a:r>
            <a:rPr lang="pt-BR" sz="1050" kern="1200" dirty="0">
              <a:latin typeface="Roboto" panose="02000000000000000000" pitchFamily="2" charset="0"/>
              <a:ea typeface="Roboto" panose="02000000000000000000" pitchFamily="2" charset="0"/>
              <a:cs typeface="Roboto" panose="02000000000000000000" pitchFamily="2" charset="0"/>
            </a:rPr>
            <a:t>(CGPIN)</a:t>
          </a:r>
        </a:p>
      </dsp:txBody>
      <dsp:txXfrm>
        <a:off x="173890" y="1702679"/>
        <a:ext cx="1719511" cy="8260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F711D-98F1-4163-9057-D62CE4747ED9}">
      <dsp:nvSpPr>
        <dsp:cNvPr id="0" name=""/>
        <dsp:cNvSpPr/>
      </dsp:nvSpPr>
      <dsp:spPr>
        <a:xfrm>
          <a:off x="932" y="340419"/>
          <a:ext cx="2219091" cy="887636"/>
        </a:xfrm>
        <a:prstGeom prst="homePlate">
          <a:avLst/>
        </a:prstGeom>
        <a:solidFill>
          <a:srgbClr val="0C750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pt-BR" sz="1600" kern="1200" dirty="0"/>
            <a:t>Business </a:t>
          </a:r>
          <a:r>
            <a:rPr lang="pt-BR" sz="1600" kern="1200" dirty="0" err="1"/>
            <a:t>Analysis</a:t>
          </a:r>
          <a:endParaRPr lang="pt-BR" sz="1600" kern="1200" dirty="0"/>
        </a:p>
      </dsp:txBody>
      <dsp:txXfrm>
        <a:off x="932" y="340419"/>
        <a:ext cx="1997182" cy="887636"/>
      </dsp:txXfrm>
    </dsp:sp>
    <dsp:sp modelId="{F7CB282A-AB38-499D-A9B2-D6F4BC7C1FD4}">
      <dsp:nvSpPr>
        <dsp:cNvPr id="0" name=""/>
        <dsp:cNvSpPr/>
      </dsp:nvSpPr>
      <dsp:spPr>
        <a:xfrm>
          <a:off x="1776205" y="340419"/>
          <a:ext cx="2425489" cy="887636"/>
        </a:xfrm>
        <a:prstGeom prst="chevron">
          <a:avLst/>
        </a:prstGeom>
        <a:solidFill>
          <a:srgbClr val="03AC0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pt-BR" sz="1600" kern="1200"/>
            <a:t>Systems Analysis</a:t>
          </a:r>
          <a:endParaRPr lang="pt-BR" sz="1600" kern="1200" dirty="0"/>
        </a:p>
      </dsp:txBody>
      <dsp:txXfrm>
        <a:off x="2220023" y="340419"/>
        <a:ext cx="1537853" cy="887636"/>
      </dsp:txXfrm>
    </dsp:sp>
    <dsp:sp modelId="{531A4D1C-F13B-4C80-8143-86666EA71DEA}">
      <dsp:nvSpPr>
        <dsp:cNvPr id="0" name=""/>
        <dsp:cNvSpPr/>
      </dsp:nvSpPr>
      <dsp:spPr>
        <a:xfrm>
          <a:off x="3757875" y="340419"/>
          <a:ext cx="2654565" cy="887636"/>
        </a:xfrm>
        <a:prstGeom prst="chevron">
          <a:avLst/>
        </a:prstGeom>
        <a:solidFill>
          <a:srgbClr val="03C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pt-BR" sz="1600" kern="1200" dirty="0" err="1"/>
            <a:t>Production</a:t>
          </a:r>
          <a:r>
            <a:rPr lang="pt-BR" sz="1600" kern="1200" dirty="0"/>
            <a:t> </a:t>
          </a:r>
          <a:r>
            <a:rPr lang="pt-BR" sz="1600" kern="1200" dirty="0" err="1"/>
            <a:t>Implementation</a:t>
          </a:r>
          <a:endParaRPr lang="pt-BR" sz="1600" kern="1200" dirty="0"/>
        </a:p>
      </dsp:txBody>
      <dsp:txXfrm>
        <a:off x="4201693" y="340419"/>
        <a:ext cx="1766929" cy="887636"/>
      </dsp:txXfrm>
    </dsp:sp>
    <dsp:sp modelId="{44EFDDDE-42E4-42DA-80D1-D5300C938584}">
      <dsp:nvSpPr>
        <dsp:cNvPr id="0" name=""/>
        <dsp:cNvSpPr/>
      </dsp:nvSpPr>
      <dsp:spPr>
        <a:xfrm>
          <a:off x="5968623" y="340419"/>
          <a:ext cx="2219091" cy="887636"/>
        </a:xfrm>
        <a:prstGeom prst="chevron">
          <a:avLst/>
        </a:prstGeom>
        <a:solidFill>
          <a:srgbClr val="00E6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pt-BR" sz="1600" kern="1200" dirty="0" err="1"/>
            <a:t>Implantation</a:t>
          </a:r>
          <a:endParaRPr lang="pt-BR" sz="1800" kern="1200" dirty="0"/>
        </a:p>
      </dsp:txBody>
      <dsp:txXfrm>
        <a:off x="6412441" y="340419"/>
        <a:ext cx="1331455" cy="88763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4325620" cy="340905"/>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5654270" y="0"/>
            <a:ext cx="4325620" cy="340905"/>
          </a:xfrm>
          <a:prstGeom prst="rect">
            <a:avLst/>
          </a:prstGeom>
        </p:spPr>
        <p:txBody>
          <a:bodyPr vert="horz" lIns="91440" tIns="45720" rIns="91440" bIns="45720" rtlCol="0"/>
          <a:lstStyle>
            <a:lvl1pPr algn="r">
              <a:defRPr sz="1200"/>
            </a:lvl1pPr>
          </a:lstStyle>
          <a:p>
            <a:fld id="{9E8F9845-C187-46D1-BB98-53BDA910FA5D}" type="datetimeFigureOut">
              <a:rPr lang="pt-BR" smtClean="0"/>
              <a:t>05/06/2023</a:t>
            </a:fld>
            <a:endParaRPr lang="pt-BR"/>
          </a:p>
        </p:txBody>
      </p:sp>
      <p:sp>
        <p:nvSpPr>
          <p:cNvPr id="4" name="Espaço Reservado para Rodapé 3"/>
          <p:cNvSpPr>
            <a:spLocks noGrp="1"/>
          </p:cNvSpPr>
          <p:nvPr>
            <p:ph type="ftr" sz="quarter" idx="2"/>
          </p:nvPr>
        </p:nvSpPr>
        <p:spPr>
          <a:xfrm>
            <a:off x="0" y="6453596"/>
            <a:ext cx="4325620" cy="340904"/>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5654270" y="6453596"/>
            <a:ext cx="4325620" cy="340904"/>
          </a:xfrm>
          <a:prstGeom prst="rect">
            <a:avLst/>
          </a:prstGeom>
        </p:spPr>
        <p:txBody>
          <a:bodyPr vert="horz" lIns="91440" tIns="45720" rIns="91440" bIns="45720" rtlCol="0" anchor="b"/>
          <a:lstStyle>
            <a:lvl1pPr algn="r">
              <a:defRPr sz="1200"/>
            </a:lvl1pPr>
          </a:lstStyle>
          <a:p>
            <a:fld id="{ED2B60D1-FEB8-411E-B1C2-9CBDEBA745D6}" type="slidenum">
              <a:rPr lang="pt-BR" smtClean="0"/>
              <a:t>‹nº›</a:t>
            </a:fld>
            <a:endParaRPr lang="pt-BR"/>
          </a:p>
        </p:txBody>
      </p:sp>
    </p:spTree>
    <p:extLst>
      <p:ext uri="{BB962C8B-B14F-4D97-AF65-F5344CB8AC3E}">
        <p14:creationId xmlns:p14="http://schemas.microsoft.com/office/powerpoint/2010/main" val="8051571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4325620" cy="340905"/>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5654270" y="0"/>
            <a:ext cx="4325620" cy="340905"/>
          </a:xfrm>
          <a:prstGeom prst="rect">
            <a:avLst/>
          </a:prstGeom>
        </p:spPr>
        <p:txBody>
          <a:bodyPr vert="horz" lIns="91440" tIns="45720" rIns="91440" bIns="45720" rtlCol="0"/>
          <a:lstStyle>
            <a:lvl1pPr algn="r">
              <a:defRPr sz="1200"/>
            </a:lvl1pPr>
          </a:lstStyle>
          <a:p>
            <a:fld id="{C09EFE87-ED4C-4DCF-B076-8DBC51C08213}" type="datetimeFigureOut">
              <a:rPr lang="pt-BR" smtClean="0"/>
              <a:t>05/06/2023</a:t>
            </a:fld>
            <a:endParaRPr lang="pt-BR"/>
          </a:p>
        </p:txBody>
      </p:sp>
      <p:sp>
        <p:nvSpPr>
          <p:cNvPr id="4" name="Espaço Reservado para Imagem de Slide 3"/>
          <p:cNvSpPr>
            <a:spLocks noGrp="1" noRot="1" noChangeAspect="1"/>
          </p:cNvSpPr>
          <p:nvPr>
            <p:ph type="sldImg" idx="2"/>
          </p:nvPr>
        </p:nvSpPr>
        <p:spPr>
          <a:xfrm>
            <a:off x="2952750" y="849313"/>
            <a:ext cx="4076700" cy="2293937"/>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998220" y="3269853"/>
            <a:ext cx="7985760" cy="2675335"/>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6453596"/>
            <a:ext cx="4325620" cy="340904"/>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5654270" y="6453596"/>
            <a:ext cx="4325620" cy="340904"/>
          </a:xfrm>
          <a:prstGeom prst="rect">
            <a:avLst/>
          </a:prstGeom>
        </p:spPr>
        <p:txBody>
          <a:bodyPr vert="horz" lIns="91440" tIns="45720" rIns="91440" bIns="45720" rtlCol="0" anchor="b"/>
          <a:lstStyle>
            <a:lvl1pPr algn="r">
              <a:defRPr sz="1200"/>
            </a:lvl1pPr>
          </a:lstStyle>
          <a:p>
            <a:fld id="{0804920B-BB4A-4432-A7FA-14A657F03B1C}" type="slidenum">
              <a:rPr lang="pt-BR" smtClean="0"/>
              <a:t>‹nº›</a:t>
            </a:fld>
            <a:endParaRPr lang="pt-BR"/>
          </a:p>
        </p:txBody>
      </p:sp>
    </p:spTree>
    <p:extLst>
      <p:ext uri="{BB962C8B-B14F-4D97-AF65-F5344CB8AC3E}">
        <p14:creationId xmlns:p14="http://schemas.microsoft.com/office/powerpoint/2010/main" val="2953625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804920B-BB4A-4432-A7FA-14A657F03B1C}" type="slidenum">
              <a:rPr lang="pt-BR" smtClean="0"/>
              <a:t>1</a:t>
            </a:fld>
            <a:endParaRPr lang="pt-BR"/>
          </a:p>
        </p:txBody>
      </p:sp>
    </p:spTree>
    <p:extLst>
      <p:ext uri="{BB962C8B-B14F-4D97-AF65-F5344CB8AC3E}">
        <p14:creationId xmlns:p14="http://schemas.microsoft.com/office/powerpoint/2010/main" val="3602320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804920B-BB4A-4432-A7FA-14A657F03B1C}" type="slidenum">
              <a:rPr lang="pt-BR" smtClean="0"/>
              <a:t>2</a:t>
            </a:fld>
            <a:endParaRPr lang="pt-BR"/>
          </a:p>
        </p:txBody>
      </p:sp>
    </p:spTree>
    <p:extLst>
      <p:ext uri="{BB962C8B-B14F-4D97-AF65-F5344CB8AC3E}">
        <p14:creationId xmlns:p14="http://schemas.microsoft.com/office/powerpoint/2010/main" val="2993408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804920B-BB4A-4432-A7FA-14A657F03B1C}" type="slidenum">
              <a:rPr lang="pt-BR" smtClean="0"/>
              <a:t>3</a:t>
            </a:fld>
            <a:endParaRPr lang="pt-BR"/>
          </a:p>
        </p:txBody>
      </p:sp>
    </p:spTree>
    <p:extLst>
      <p:ext uri="{BB962C8B-B14F-4D97-AF65-F5344CB8AC3E}">
        <p14:creationId xmlns:p14="http://schemas.microsoft.com/office/powerpoint/2010/main" val="2147731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804920B-BB4A-4432-A7FA-14A657F03B1C}" type="slidenum">
              <a:rPr lang="pt-BR" smtClean="0"/>
              <a:t>5</a:t>
            </a:fld>
            <a:endParaRPr lang="pt-BR"/>
          </a:p>
        </p:txBody>
      </p:sp>
    </p:spTree>
    <p:extLst>
      <p:ext uri="{BB962C8B-B14F-4D97-AF65-F5344CB8AC3E}">
        <p14:creationId xmlns:p14="http://schemas.microsoft.com/office/powerpoint/2010/main" val="2283208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Tree>
    <p:extLst>
      <p:ext uri="{BB962C8B-B14F-4D97-AF65-F5344CB8AC3E}">
        <p14:creationId xmlns:p14="http://schemas.microsoft.com/office/powerpoint/2010/main" val="350367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804920B-BB4A-4432-A7FA-14A657F03B1C}" type="slidenum">
              <a:rPr lang="pt-BR" smtClean="0"/>
              <a:t>11</a:t>
            </a:fld>
            <a:endParaRPr lang="pt-BR"/>
          </a:p>
        </p:txBody>
      </p:sp>
    </p:spTree>
    <p:extLst>
      <p:ext uri="{BB962C8B-B14F-4D97-AF65-F5344CB8AC3E}">
        <p14:creationId xmlns:p14="http://schemas.microsoft.com/office/powerpoint/2010/main" val="1959708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804920B-BB4A-4432-A7FA-14A657F03B1C}" type="slidenum">
              <a:rPr lang="pt-BR" smtClean="0"/>
              <a:t>12</a:t>
            </a:fld>
            <a:endParaRPr lang="pt-BR"/>
          </a:p>
        </p:txBody>
      </p:sp>
    </p:spTree>
    <p:extLst>
      <p:ext uri="{BB962C8B-B14F-4D97-AF65-F5344CB8AC3E}">
        <p14:creationId xmlns:p14="http://schemas.microsoft.com/office/powerpoint/2010/main" val="329942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804920B-BB4A-4432-A7FA-14A657F03B1C}" type="slidenum">
              <a:rPr lang="pt-BR" smtClean="0"/>
              <a:t>13</a:t>
            </a:fld>
            <a:endParaRPr lang="pt-BR"/>
          </a:p>
        </p:txBody>
      </p:sp>
    </p:spTree>
    <p:extLst>
      <p:ext uri="{BB962C8B-B14F-4D97-AF65-F5344CB8AC3E}">
        <p14:creationId xmlns:p14="http://schemas.microsoft.com/office/powerpoint/2010/main" val="3675587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804920B-BB4A-4432-A7FA-14A657F03B1C}" type="slidenum">
              <a:rPr lang="pt-BR" smtClean="0"/>
              <a:t>14</a:t>
            </a:fld>
            <a:endParaRPr lang="pt-BR"/>
          </a:p>
        </p:txBody>
      </p:sp>
    </p:spTree>
    <p:extLst>
      <p:ext uri="{BB962C8B-B14F-4D97-AF65-F5344CB8AC3E}">
        <p14:creationId xmlns:p14="http://schemas.microsoft.com/office/powerpoint/2010/main" val="2870401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âmina de Abertura">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8541560-C1DA-B090-79D4-D29BAABC60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95EAA027-B7AC-E312-3D74-EFF272CDBDF9}"/>
              </a:ext>
            </a:extLst>
          </p:cNvPr>
          <p:cNvSpPr>
            <a:spLocks noGrp="1"/>
          </p:cNvSpPr>
          <p:nvPr>
            <p:ph type="title"/>
          </p:nvPr>
        </p:nvSpPr>
        <p:spPr>
          <a:xfrm>
            <a:off x="2540875" y="2324784"/>
            <a:ext cx="7110249" cy="1543023"/>
          </a:xfrm>
          <a:prstGeom prst="rect">
            <a:avLst/>
          </a:prstGeom>
        </p:spPr>
        <p:txBody>
          <a:bodyPr/>
          <a:lstStyle>
            <a:lvl1pPr algn="ctr">
              <a:defRPr lang="pt-BR" sz="5400" b="1" kern="1200" dirty="0">
                <a:solidFill>
                  <a:srgbClr val="183EFF"/>
                </a:solidFill>
                <a:latin typeface="Montserrat" panose="00000500000000000000" pitchFamily="2" charset="0"/>
                <a:ea typeface="+mn-ea"/>
                <a:cs typeface="+mn-cs"/>
              </a:defRPr>
            </a:lvl1pPr>
          </a:lstStyle>
          <a:p>
            <a:r>
              <a:rPr lang="pt-BR" dirty="0"/>
              <a:t>Clique para editar o título Mestre</a:t>
            </a:r>
          </a:p>
        </p:txBody>
      </p:sp>
    </p:spTree>
    <p:extLst>
      <p:ext uri="{BB962C8B-B14F-4D97-AF65-F5344CB8AC3E}">
        <p14:creationId xmlns:p14="http://schemas.microsoft.com/office/powerpoint/2010/main" val="637449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âmina aspa sem imagem">
    <p:spTree>
      <p:nvGrpSpPr>
        <p:cNvPr id="1" name=""/>
        <p:cNvGrpSpPr/>
        <p:nvPr/>
      </p:nvGrpSpPr>
      <p:grpSpPr>
        <a:xfrm>
          <a:off x="0" y="0"/>
          <a:ext cx="0" cy="0"/>
          <a:chOff x="0" y="0"/>
          <a:chExt cx="0" cy="0"/>
        </a:xfrm>
      </p:grpSpPr>
      <p:sp>
        <p:nvSpPr>
          <p:cNvPr id="4" name="Espaço Reservado para Texto 3"/>
          <p:cNvSpPr>
            <a:spLocks noGrp="1"/>
          </p:cNvSpPr>
          <p:nvPr>
            <p:ph type="body" sz="quarter" idx="14" hasCustomPrompt="1"/>
          </p:nvPr>
        </p:nvSpPr>
        <p:spPr>
          <a:xfrm>
            <a:off x="1276350" y="1085850"/>
            <a:ext cx="9639301" cy="4076700"/>
          </a:xfrm>
          <a:prstGeom prst="rect">
            <a:avLst/>
          </a:prstGeom>
        </p:spPr>
        <p:txBody>
          <a:bodyPr/>
          <a:lstStyle>
            <a:lvl1pPr marL="0" indent="0" algn="ctr">
              <a:buNone/>
              <a:defRPr sz="3600" b="0">
                <a:solidFill>
                  <a:schemeClr val="tx1"/>
                </a:solidFill>
                <a:latin typeface="Montserrat" panose="00000500000000000000" pitchFamily="2" charset="0"/>
              </a:defRPr>
            </a:lvl1pPr>
          </a:lstStyle>
          <a:p>
            <a:pPr lvl="0"/>
            <a:r>
              <a:rPr lang="pt-BR" dirty="0"/>
              <a:t>Aspas</a:t>
            </a:r>
          </a:p>
        </p:txBody>
      </p:sp>
      <p:sp>
        <p:nvSpPr>
          <p:cNvPr id="9" name="Espaço Reservado para Texto 3"/>
          <p:cNvSpPr>
            <a:spLocks noGrp="1"/>
          </p:cNvSpPr>
          <p:nvPr>
            <p:ph type="body" sz="quarter" idx="15" hasCustomPrompt="1"/>
          </p:nvPr>
        </p:nvSpPr>
        <p:spPr>
          <a:xfrm>
            <a:off x="1276350" y="5286375"/>
            <a:ext cx="9639301" cy="400050"/>
          </a:xfrm>
          <a:prstGeom prst="rect">
            <a:avLst/>
          </a:prstGeom>
        </p:spPr>
        <p:txBody>
          <a:bodyPr/>
          <a:lstStyle>
            <a:lvl1pPr marL="0" indent="0" algn="ctr">
              <a:buNone/>
              <a:defRPr sz="2400" b="0">
                <a:solidFill>
                  <a:schemeClr val="tx1"/>
                </a:solidFill>
                <a:latin typeface="Montserrat" panose="00000500000000000000" pitchFamily="2" charset="0"/>
              </a:defRPr>
            </a:lvl1pPr>
          </a:lstStyle>
          <a:p>
            <a:pPr lvl="0"/>
            <a:r>
              <a:rPr lang="pt-BR" dirty="0"/>
              <a:t>Pessoa</a:t>
            </a:r>
          </a:p>
        </p:txBody>
      </p:sp>
      <p:sp>
        <p:nvSpPr>
          <p:cNvPr id="12" name="CaixaDeTexto 11"/>
          <p:cNvSpPr txBox="1"/>
          <p:nvPr userDrawn="1"/>
        </p:nvSpPr>
        <p:spPr>
          <a:xfrm>
            <a:off x="552450" y="295275"/>
            <a:ext cx="1048685" cy="2646878"/>
          </a:xfrm>
          <a:prstGeom prst="rect">
            <a:avLst/>
          </a:prstGeom>
          <a:noFill/>
        </p:spPr>
        <p:txBody>
          <a:bodyPr wrap="none" rtlCol="0">
            <a:spAutoFit/>
          </a:bodyPr>
          <a:lstStyle/>
          <a:p>
            <a:r>
              <a:rPr lang="pt-BR" sz="16600" b="1" dirty="0">
                <a:solidFill>
                  <a:srgbClr val="183EFF"/>
                </a:solidFill>
              </a:rPr>
              <a:t>“</a:t>
            </a:r>
          </a:p>
        </p:txBody>
      </p:sp>
      <p:sp>
        <p:nvSpPr>
          <p:cNvPr id="17" name="CaixaDeTexto 16"/>
          <p:cNvSpPr txBox="1"/>
          <p:nvPr userDrawn="1"/>
        </p:nvSpPr>
        <p:spPr>
          <a:xfrm rot="10800000">
            <a:off x="10591801" y="3201472"/>
            <a:ext cx="1048685" cy="2646878"/>
          </a:xfrm>
          <a:prstGeom prst="rect">
            <a:avLst/>
          </a:prstGeom>
          <a:noFill/>
        </p:spPr>
        <p:txBody>
          <a:bodyPr wrap="none" rtlCol="0">
            <a:spAutoFit/>
          </a:bodyPr>
          <a:lstStyle/>
          <a:p>
            <a:r>
              <a:rPr lang="pt-BR" sz="16600" b="1" dirty="0">
                <a:solidFill>
                  <a:schemeClr val="tx1">
                    <a:lumMod val="65000"/>
                    <a:lumOff val="35000"/>
                  </a:schemeClr>
                </a:solidFill>
              </a:rPr>
              <a:t>“</a:t>
            </a:r>
          </a:p>
        </p:txBody>
      </p:sp>
    </p:spTree>
    <p:extLst>
      <p:ext uri="{BB962C8B-B14F-4D97-AF65-F5344CB8AC3E}">
        <p14:creationId xmlns:p14="http://schemas.microsoft.com/office/powerpoint/2010/main" val="1946821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âmina 1/2 imagem">
    <p:spTree>
      <p:nvGrpSpPr>
        <p:cNvPr id="1" name=""/>
        <p:cNvGrpSpPr/>
        <p:nvPr/>
      </p:nvGrpSpPr>
      <p:grpSpPr>
        <a:xfrm>
          <a:off x="0" y="0"/>
          <a:ext cx="0" cy="0"/>
          <a:chOff x="0" y="0"/>
          <a:chExt cx="0" cy="0"/>
        </a:xfrm>
      </p:grpSpPr>
      <p:sp>
        <p:nvSpPr>
          <p:cNvPr id="4" name="Espaço Reservado para Texto 3"/>
          <p:cNvSpPr>
            <a:spLocks noGrp="1"/>
          </p:cNvSpPr>
          <p:nvPr>
            <p:ph type="body" sz="quarter" idx="14" hasCustomPrompt="1"/>
          </p:nvPr>
        </p:nvSpPr>
        <p:spPr>
          <a:xfrm>
            <a:off x="1276351" y="1085850"/>
            <a:ext cx="3886200" cy="3476625"/>
          </a:xfrm>
          <a:prstGeom prst="rect">
            <a:avLst/>
          </a:prstGeom>
        </p:spPr>
        <p:txBody>
          <a:bodyPr/>
          <a:lstStyle>
            <a:lvl1pPr marL="0" indent="0">
              <a:buNone/>
              <a:defRPr sz="3600" b="1">
                <a:solidFill>
                  <a:srgbClr val="183EFF"/>
                </a:solidFill>
                <a:latin typeface="Montserrat" panose="00000500000000000000" pitchFamily="2" charset="0"/>
              </a:defRPr>
            </a:lvl1pPr>
          </a:lstStyle>
          <a:p>
            <a:pPr lvl="0"/>
            <a:r>
              <a:rPr lang="pt-BR" dirty="0"/>
              <a:t>Título</a:t>
            </a:r>
          </a:p>
        </p:txBody>
      </p:sp>
      <p:sp>
        <p:nvSpPr>
          <p:cNvPr id="3" name="Espaço Reservado para Imagem 2"/>
          <p:cNvSpPr>
            <a:spLocks noGrp="1"/>
          </p:cNvSpPr>
          <p:nvPr>
            <p:ph type="pic" sz="quarter" idx="15"/>
          </p:nvPr>
        </p:nvSpPr>
        <p:spPr>
          <a:xfrm>
            <a:off x="6096000" y="0"/>
            <a:ext cx="6096000" cy="6858000"/>
          </a:xfrm>
          <a:prstGeom prst="rect">
            <a:avLst/>
          </a:prstGeom>
        </p:spPr>
        <p:txBody>
          <a:bodyPr/>
          <a:lstStyle/>
          <a:p>
            <a:endParaRPr lang="pt-BR"/>
          </a:p>
        </p:txBody>
      </p:sp>
      <p:sp>
        <p:nvSpPr>
          <p:cNvPr id="14" name="Espaço Reservado para Texto 3"/>
          <p:cNvSpPr>
            <a:spLocks noGrp="1"/>
          </p:cNvSpPr>
          <p:nvPr>
            <p:ph type="body" sz="quarter" idx="16" hasCustomPrompt="1"/>
          </p:nvPr>
        </p:nvSpPr>
        <p:spPr>
          <a:xfrm>
            <a:off x="1276351" y="4765931"/>
            <a:ext cx="3886200" cy="1132553"/>
          </a:xfrm>
          <a:prstGeom prst="rect">
            <a:avLst/>
          </a:prstGeom>
        </p:spPr>
        <p:txBody>
          <a:bodyPr/>
          <a:lstStyle>
            <a:lvl1pPr marL="0" indent="0">
              <a:buNone/>
              <a:defRPr sz="1800" b="0">
                <a:solidFill>
                  <a:schemeClr val="tx1">
                    <a:lumMod val="65000"/>
                    <a:lumOff val="35000"/>
                  </a:schemeClr>
                </a:solidFill>
                <a:latin typeface="+mn-lt"/>
              </a:defRPr>
            </a:lvl1pPr>
          </a:lstStyle>
          <a:p>
            <a:pPr lvl="0"/>
            <a:r>
              <a:rPr lang="pt-BR" dirty="0"/>
              <a:t>Texto de apoio</a:t>
            </a:r>
          </a:p>
        </p:txBody>
      </p:sp>
    </p:spTree>
    <p:extLst>
      <p:ext uri="{BB962C8B-B14F-4D97-AF65-F5344CB8AC3E}">
        <p14:creationId xmlns:p14="http://schemas.microsoft.com/office/powerpoint/2010/main" val="913925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âmina 1/4 imagem">
    <p:spTree>
      <p:nvGrpSpPr>
        <p:cNvPr id="1" name=""/>
        <p:cNvGrpSpPr/>
        <p:nvPr/>
      </p:nvGrpSpPr>
      <p:grpSpPr>
        <a:xfrm>
          <a:off x="0" y="0"/>
          <a:ext cx="0" cy="0"/>
          <a:chOff x="0" y="0"/>
          <a:chExt cx="0" cy="0"/>
        </a:xfrm>
      </p:grpSpPr>
      <p:sp>
        <p:nvSpPr>
          <p:cNvPr id="4" name="Espaço Reservado para Texto 3"/>
          <p:cNvSpPr>
            <a:spLocks noGrp="1"/>
          </p:cNvSpPr>
          <p:nvPr>
            <p:ph type="body" sz="quarter" idx="14" hasCustomPrompt="1"/>
          </p:nvPr>
        </p:nvSpPr>
        <p:spPr>
          <a:xfrm>
            <a:off x="1144271" y="394971"/>
            <a:ext cx="8548369" cy="1369346"/>
          </a:xfrm>
          <a:prstGeom prst="rect">
            <a:avLst/>
          </a:prstGeom>
        </p:spPr>
        <p:txBody>
          <a:bodyPr/>
          <a:lstStyle>
            <a:lvl1pPr marL="0" indent="0">
              <a:buNone/>
              <a:defRPr sz="3600" b="1">
                <a:solidFill>
                  <a:srgbClr val="183EFF"/>
                </a:solidFill>
                <a:latin typeface="Montserrat" panose="00000500000000000000" pitchFamily="2" charset="0"/>
              </a:defRPr>
            </a:lvl1pPr>
          </a:lstStyle>
          <a:p>
            <a:pPr lvl="0"/>
            <a:r>
              <a:rPr lang="pt-BR" dirty="0"/>
              <a:t>Título</a:t>
            </a:r>
          </a:p>
        </p:txBody>
      </p:sp>
      <p:sp>
        <p:nvSpPr>
          <p:cNvPr id="14" name="Espaço Reservado para Texto 3"/>
          <p:cNvSpPr>
            <a:spLocks noGrp="1"/>
          </p:cNvSpPr>
          <p:nvPr>
            <p:ph type="body" sz="quarter" idx="16" hasCustomPrompt="1"/>
          </p:nvPr>
        </p:nvSpPr>
        <p:spPr>
          <a:xfrm>
            <a:off x="1144271" y="5330476"/>
            <a:ext cx="6099809" cy="1132553"/>
          </a:xfrm>
          <a:prstGeom prst="rect">
            <a:avLst/>
          </a:prstGeom>
        </p:spPr>
        <p:txBody>
          <a:bodyPr/>
          <a:lstStyle>
            <a:lvl1pPr marL="0" indent="0">
              <a:buNone/>
              <a:defRPr sz="1800" b="0">
                <a:solidFill>
                  <a:schemeClr val="tx1">
                    <a:lumMod val="65000"/>
                    <a:lumOff val="35000"/>
                  </a:schemeClr>
                </a:solidFill>
                <a:latin typeface="+mn-lt"/>
              </a:defRPr>
            </a:lvl1pPr>
          </a:lstStyle>
          <a:p>
            <a:pPr lvl="0"/>
            <a:r>
              <a:rPr lang="pt-BR" dirty="0"/>
              <a:t>Texto de apoio</a:t>
            </a:r>
          </a:p>
        </p:txBody>
      </p:sp>
      <p:sp>
        <p:nvSpPr>
          <p:cNvPr id="5" name="Espaço Reservado para Texto 4">
            <a:extLst>
              <a:ext uri="{FF2B5EF4-FFF2-40B4-BE49-F238E27FC236}">
                <a16:creationId xmlns:a16="http://schemas.microsoft.com/office/drawing/2014/main" id="{B3E2E41F-A220-420D-8F86-395E5FDF23A5}"/>
              </a:ext>
            </a:extLst>
          </p:cNvPr>
          <p:cNvSpPr>
            <a:spLocks noGrp="1"/>
          </p:cNvSpPr>
          <p:nvPr>
            <p:ph type="body" sz="quarter" idx="17"/>
          </p:nvPr>
        </p:nvSpPr>
        <p:spPr>
          <a:xfrm>
            <a:off x="1144272" y="2078959"/>
            <a:ext cx="8549004" cy="2936875"/>
          </a:xfrm>
          <a:prstGeom prst="rect">
            <a:avLst/>
          </a:prstGeom>
        </p:spPr>
        <p:txBody>
          <a:bodyPr/>
          <a:lstStyle>
            <a:lvl1pPr marL="228600" indent="-228600">
              <a:buClr>
                <a:srgbClr val="03CF00"/>
              </a:buClr>
              <a:buFont typeface="Courier New" panose="02070309020205020404" pitchFamily="49" charset="0"/>
              <a:buChar char="o"/>
              <a:defRPr/>
            </a:lvl1pPr>
            <a:lvl2pPr marL="685800" indent="-228600">
              <a:buClr>
                <a:srgbClr val="03CF00"/>
              </a:buClr>
              <a:buFont typeface="Courier New" panose="02070309020205020404" pitchFamily="49" charset="0"/>
              <a:buChar char="o"/>
              <a:defRPr/>
            </a:lvl2pPr>
            <a:lvl3pPr marL="1143000" indent="-228600">
              <a:buClr>
                <a:srgbClr val="03CF00"/>
              </a:buClr>
              <a:buFont typeface="Courier New" panose="02070309020205020404" pitchFamily="49" charset="0"/>
              <a:buChar char="o"/>
              <a:defRPr/>
            </a:lvl3pPr>
            <a:lvl4pPr marL="1600200" indent="-228600">
              <a:buClr>
                <a:srgbClr val="03CF00"/>
              </a:buClr>
              <a:buFont typeface="Courier New" panose="02070309020205020404" pitchFamily="49" charset="0"/>
              <a:buChar char="o"/>
              <a:defRPr/>
            </a:lvl4pPr>
            <a:lvl5pPr marL="2057400" indent="-228600">
              <a:buClr>
                <a:srgbClr val="03CF00"/>
              </a:buClr>
              <a:buFont typeface="Courier New" panose="02070309020205020404" pitchFamily="49" charset="0"/>
              <a:buChar char="o"/>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259017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âmina texto com gráfico esquerda">
    <p:spTree>
      <p:nvGrpSpPr>
        <p:cNvPr id="1" name=""/>
        <p:cNvGrpSpPr/>
        <p:nvPr/>
      </p:nvGrpSpPr>
      <p:grpSpPr>
        <a:xfrm>
          <a:off x="0" y="0"/>
          <a:ext cx="0" cy="0"/>
          <a:chOff x="0" y="0"/>
          <a:chExt cx="0" cy="0"/>
        </a:xfrm>
      </p:grpSpPr>
      <p:sp>
        <p:nvSpPr>
          <p:cNvPr id="4" name="Espaço Reservado para Texto 3"/>
          <p:cNvSpPr>
            <a:spLocks noGrp="1"/>
          </p:cNvSpPr>
          <p:nvPr>
            <p:ph type="body" sz="quarter" idx="14" hasCustomPrompt="1"/>
          </p:nvPr>
        </p:nvSpPr>
        <p:spPr>
          <a:xfrm>
            <a:off x="6933011" y="1085850"/>
            <a:ext cx="3886200" cy="1285875"/>
          </a:xfrm>
          <a:prstGeom prst="rect">
            <a:avLst/>
          </a:prstGeom>
        </p:spPr>
        <p:txBody>
          <a:bodyPr/>
          <a:lstStyle>
            <a:lvl1pPr marL="0" indent="0">
              <a:buNone/>
              <a:defRPr sz="3600" b="1">
                <a:solidFill>
                  <a:srgbClr val="183EFF"/>
                </a:solidFill>
                <a:latin typeface="Montserrat" panose="00000500000000000000" pitchFamily="2" charset="0"/>
              </a:defRPr>
            </a:lvl1pPr>
          </a:lstStyle>
          <a:p>
            <a:pPr lvl="0"/>
            <a:r>
              <a:rPr lang="pt-BR" dirty="0"/>
              <a:t>Título</a:t>
            </a:r>
          </a:p>
        </p:txBody>
      </p:sp>
      <p:sp>
        <p:nvSpPr>
          <p:cNvPr id="14" name="Espaço Reservado para Texto 3"/>
          <p:cNvSpPr>
            <a:spLocks noGrp="1"/>
          </p:cNvSpPr>
          <p:nvPr>
            <p:ph type="body" sz="quarter" idx="16" hasCustomPrompt="1"/>
          </p:nvPr>
        </p:nvSpPr>
        <p:spPr>
          <a:xfrm>
            <a:off x="6933011" y="2619375"/>
            <a:ext cx="3886200" cy="3279109"/>
          </a:xfrm>
          <a:prstGeom prst="rect">
            <a:avLst/>
          </a:prstGeom>
        </p:spPr>
        <p:txBody>
          <a:bodyPr/>
          <a:lstStyle>
            <a:lvl1pPr marL="0" indent="0">
              <a:buNone/>
              <a:defRPr sz="1800" b="0">
                <a:solidFill>
                  <a:schemeClr val="tx1">
                    <a:lumMod val="65000"/>
                    <a:lumOff val="35000"/>
                  </a:schemeClr>
                </a:solidFill>
                <a:latin typeface="+mn-lt"/>
              </a:defRPr>
            </a:lvl1pPr>
          </a:lstStyle>
          <a:p>
            <a:pPr lvl="0"/>
            <a:r>
              <a:rPr lang="pt-BR" dirty="0"/>
              <a:t>Texto de apoio</a:t>
            </a:r>
          </a:p>
        </p:txBody>
      </p:sp>
      <p:sp>
        <p:nvSpPr>
          <p:cNvPr id="3" name="Espaço Reservado para Imagem 2">
            <a:extLst>
              <a:ext uri="{FF2B5EF4-FFF2-40B4-BE49-F238E27FC236}">
                <a16:creationId xmlns:a16="http://schemas.microsoft.com/office/drawing/2014/main" id="{ADCC7624-8FD6-2D50-7C98-A23CCFB6C8DA}"/>
              </a:ext>
            </a:extLst>
          </p:cNvPr>
          <p:cNvSpPr>
            <a:spLocks noGrp="1"/>
          </p:cNvSpPr>
          <p:nvPr>
            <p:ph type="pic" sz="quarter" idx="18"/>
          </p:nvPr>
        </p:nvSpPr>
        <p:spPr>
          <a:xfrm>
            <a:off x="925975" y="1085850"/>
            <a:ext cx="5359078" cy="4812634"/>
          </a:xfrm>
          <a:prstGeom prst="rect">
            <a:avLst/>
          </a:prstGeom>
        </p:spPr>
        <p:txBody>
          <a:bodyPr/>
          <a:lstStyle/>
          <a:p>
            <a:endParaRPr lang="pt-BR"/>
          </a:p>
        </p:txBody>
      </p:sp>
    </p:spTree>
    <p:extLst>
      <p:ext uri="{BB962C8B-B14F-4D97-AF65-F5344CB8AC3E}">
        <p14:creationId xmlns:p14="http://schemas.microsoft.com/office/powerpoint/2010/main" val="3540562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âmina foto com texto">
    <p:spTree>
      <p:nvGrpSpPr>
        <p:cNvPr id="1" name=""/>
        <p:cNvGrpSpPr/>
        <p:nvPr/>
      </p:nvGrpSpPr>
      <p:grpSpPr>
        <a:xfrm>
          <a:off x="0" y="0"/>
          <a:ext cx="0" cy="0"/>
          <a:chOff x="0" y="0"/>
          <a:chExt cx="0" cy="0"/>
        </a:xfrm>
      </p:grpSpPr>
      <p:sp>
        <p:nvSpPr>
          <p:cNvPr id="4" name="Espaço Reservado para Texto 3"/>
          <p:cNvSpPr>
            <a:spLocks noGrp="1"/>
          </p:cNvSpPr>
          <p:nvPr>
            <p:ph type="body" sz="quarter" idx="14" hasCustomPrompt="1"/>
          </p:nvPr>
        </p:nvSpPr>
        <p:spPr>
          <a:xfrm>
            <a:off x="6933011" y="1924050"/>
            <a:ext cx="3886200" cy="1714500"/>
          </a:xfrm>
          <a:prstGeom prst="rect">
            <a:avLst/>
          </a:prstGeom>
        </p:spPr>
        <p:txBody>
          <a:bodyPr/>
          <a:lstStyle>
            <a:lvl1pPr marL="0" indent="0">
              <a:buNone/>
              <a:defRPr sz="3600" b="1">
                <a:solidFill>
                  <a:srgbClr val="183EFF"/>
                </a:solidFill>
                <a:latin typeface="Montserrat" panose="00000500000000000000" pitchFamily="2" charset="0"/>
              </a:defRPr>
            </a:lvl1pPr>
          </a:lstStyle>
          <a:p>
            <a:pPr lvl="0"/>
            <a:r>
              <a:rPr lang="pt-BR" dirty="0"/>
              <a:t>Título</a:t>
            </a:r>
          </a:p>
        </p:txBody>
      </p:sp>
      <p:sp>
        <p:nvSpPr>
          <p:cNvPr id="3" name="Espaço Reservado para Imagem 2"/>
          <p:cNvSpPr>
            <a:spLocks noGrp="1"/>
          </p:cNvSpPr>
          <p:nvPr>
            <p:ph type="pic" sz="quarter" idx="15"/>
          </p:nvPr>
        </p:nvSpPr>
        <p:spPr>
          <a:xfrm>
            <a:off x="0" y="1924050"/>
            <a:ext cx="6096000" cy="3648076"/>
          </a:xfrm>
          <a:prstGeom prst="rect">
            <a:avLst/>
          </a:prstGeom>
        </p:spPr>
        <p:txBody>
          <a:bodyPr/>
          <a:lstStyle/>
          <a:p>
            <a:endParaRPr lang="pt-BR"/>
          </a:p>
        </p:txBody>
      </p:sp>
      <p:sp>
        <p:nvSpPr>
          <p:cNvPr id="14" name="Espaço Reservado para Texto 3"/>
          <p:cNvSpPr>
            <a:spLocks noGrp="1"/>
          </p:cNvSpPr>
          <p:nvPr>
            <p:ph type="body" sz="quarter" idx="16" hasCustomPrompt="1"/>
          </p:nvPr>
        </p:nvSpPr>
        <p:spPr>
          <a:xfrm>
            <a:off x="6933011" y="3910474"/>
            <a:ext cx="3886200" cy="1661652"/>
          </a:xfrm>
          <a:prstGeom prst="rect">
            <a:avLst/>
          </a:prstGeom>
        </p:spPr>
        <p:txBody>
          <a:bodyPr/>
          <a:lstStyle>
            <a:lvl1pPr marL="0" indent="0">
              <a:buNone/>
              <a:defRPr sz="1800" b="0">
                <a:solidFill>
                  <a:schemeClr val="tx1">
                    <a:lumMod val="65000"/>
                    <a:lumOff val="35000"/>
                  </a:schemeClr>
                </a:solidFill>
                <a:latin typeface="+mn-lt"/>
              </a:defRPr>
            </a:lvl1pPr>
          </a:lstStyle>
          <a:p>
            <a:pPr lvl="0"/>
            <a:r>
              <a:rPr lang="pt-BR" dirty="0"/>
              <a:t>Texto de apoio</a:t>
            </a:r>
          </a:p>
        </p:txBody>
      </p:sp>
    </p:spTree>
    <p:extLst>
      <p:ext uri="{BB962C8B-B14F-4D97-AF65-F5344CB8AC3E}">
        <p14:creationId xmlns:p14="http://schemas.microsoft.com/office/powerpoint/2010/main" val="3594031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âmina tópicos com ícones">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190624" y="1092728"/>
            <a:ext cx="9628587" cy="964672"/>
          </a:xfrm>
          <a:prstGeom prst="rect">
            <a:avLst/>
          </a:prstGeom>
        </p:spPr>
        <p:txBody>
          <a:bodyPr wrap="square" anchor="ctr" anchorCtr="1">
            <a:normAutofit/>
          </a:bodyPr>
          <a:lstStyle>
            <a:lvl1pPr algn="ctr">
              <a:defRPr sz="4400" b="1" spc="0" baseline="0">
                <a:solidFill>
                  <a:srgbClr val="183EFF"/>
                </a:solidFill>
              </a:defRPr>
            </a:lvl1pPr>
          </a:lstStyle>
          <a:p>
            <a:r>
              <a:rPr lang="pt-BR" dirty="0"/>
              <a:t>Título</a:t>
            </a:r>
          </a:p>
        </p:txBody>
      </p:sp>
      <p:sp>
        <p:nvSpPr>
          <p:cNvPr id="10" name="Espaço Reservado para Texto 3"/>
          <p:cNvSpPr>
            <a:spLocks noGrp="1"/>
          </p:cNvSpPr>
          <p:nvPr>
            <p:ph type="body" sz="quarter" idx="14" hasCustomPrompt="1"/>
          </p:nvPr>
        </p:nvSpPr>
        <p:spPr>
          <a:xfrm>
            <a:off x="1190624" y="3767446"/>
            <a:ext cx="3886200" cy="657224"/>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1" name="Espaço Reservado para Texto 3"/>
          <p:cNvSpPr>
            <a:spLocks noGrp="1"/>
          </p:cNvSpPr>
          <p:nvPr>
            <p:ph type="body" sz="quarter" idx="16" hasCustomPrompt="1"/>
          </p:nvPr>
        </p:nvSpPr>
        <p:spPr>
          <a:xfrm>
            <a:off x="1190624" y="4558021"/>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dirty="0"/>
              <a:t>Texto de apoio</a:t>
            </a:r>
          </a:p>
        </p:txBody>
      </p:sp>
      <p:sp>
        <p:nvSpPr>
          <p:cNvPr id="12" name="Espaço Reservado para Texto 3"/>
          <p:cNvSpPr>
            <a:spLocks noGrp="1"/>
          </p:cNvSpPr>
          <p:nvPr>
            <p:ph type="body" sz="quarter" idx="17" hasCustomPrompt="1"/>
          </p:nvPr>
        </p:nvSpPr>
        <p:spPr>
          <a:xfrm>
            <a:off x="6933011" y="3767446"/>
            <a:ext cx="3886200" cy="666750"/>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3" name="Espaço Reservado para Texto 3"/>
          <p:cNvSpPr>
            <a:spLocks noGrp="1"/>
          </p:cNvSpPr>
          <p:nvPr>
            <p:ph type="body" sz="quarter" idx="18" hasCustomPrompt="1"/>
          </p:nvPr>
        </p:nvSpPr>
        <p:spPr>
          <a:xfrm>
            <a:off x="6933011" y="4558020"/>
            <a:ext cx="3886200" cy="895351"/>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dirty="0"/>
              <a:t>Texto de apoio</a:t>
            </a:r>
          </a:p>
        </p:txBody>
      </p:sp>
    </p:spTree>
    <p:extLst>
      <p:ext uri="{BB962C8B-B14F-4D97-AF65-F5344CB8AC3E}">
        <p14:creationId xmlns:p14="http://schemas.microsoft.com/office/powerpoint/2010/main" val="2792622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âmina tópicos com imagens">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190624" y="1092728"/>
            <a:ext cx="9628587" cy="964672"/>
          </a:xfrm>
          <a:prstGeom prst="rect">
            <a:avLst/>
          </a:prstGeom>
        </p:spPr>
        <p:txBody>
          <a:bodyPr wrap="square" anchor="ctr" anchorCtr="1">
            <a:normAutofit/>
          </a:bodyPr>
          <a:lstStyle>
            <a:lvl1pPr algn="ctr">
              <a:defRPr sz="4400" b="1" spc="0" baseline="0">
                <a:solidFill>
                  <a:srgbClr val="183EFF"/>
                </a:solidFill>
              </a:defRPr>
            </a:lvl1pPr>
          </a:lstStyle>
          <a:p>
            <a:r>
              <a:rPr lang="pt-BR" dirty="0"/>
              <a:t>Título</a:t>
            </a:r>
          </a:p>
        </p:txBody>
      </p:sp>
      <p:sp>
        <p:nvSpPr>
          <p:cNvPr id="10" name="Espaço Reservado para Texto 3"/>
          <p:cNvSpPr>
            <a:spLocks noGrp="1"/>
          </p:cNvSpPr>
          <p:nvPr>
            <p:ph type="body" sz="quarter" idx="14" hasCustomPrompt="1"/>
          </p:nvPr>
        </p:nvSpPr>
        <p:spPr>
          <a:xfrm>
            <a:off x="1190624" y="3143556"/>
            <a:ext cx="3886200" cy="413724"/>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1" name="Espaço Reservado para Texto 3"/>
          <p:cNvSpPr>
            <a:spLocks noGrp="1"/>
          </p:cNvSpPr>
          <p:nvPr>
            <p:ph type="body" sz="quarter" idx="16" hasCustomPrompt="1"/>
          </p:nvPr>
        </p:nvSpPr>
        <p:spPr>
          <a:xfrm>
            <a:off x="1190624" y="5215246"/>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dirty="0"/>
              <a:t>Texto de apoio</a:t>
            </a:r>
          </a:p>
        </p:txBody>
      </p:sp>
      <p:sp>
        <p:nvSpPr>
          <p:cNvPr id="4" name="Espaço Reservado para Imagem 3"/>
          <p:cNvSpPr>
            <a:spLocks noGrp="1"/>
          </p:cNvSpPr>
          <p:nvPr>
            <p:ph type="pic" sz="quarter" idx="19"/>
          </p:nvPr>
        </p:nvSpPr>
        <p:spPr>
          <a:xfrm>
            <a:off x="1190624" y="3767138"/>
            <a:ext cx="3886201" cy="1238250"/>
          </a:xfrm>
          <a:prstGeom prst="rect">
            <a:avLst/>
          </a:prstGeom>
        </p:spPr>
        <p:txBody>
          <a:bodyPr/>
          <a:lstStyle/>
          <a:p>
            <a:endParaRPr lang="pt-BR"/>
          </a:p>
        </p:txBody>
      </p:sp>
      <p:sp>
        <p:nvSpPr>
          <p:cNvPr id="14" name="Espaço Reservado para Texto 3"/>
          <p:cNvSpPr>
            <a:spLocks noGrp="1"/>
          </p:cNvSpPr>
          <p:nvPr>
            <p:ph type="body" sz="quarter" idx="20" hasCustomPrompt="1"/>
          </p:nvPr>
        </p:nvSpPr>
        <p:spPr>
          <a:xfrm>
            <a:off x="6933010" y="3143556"/>
            <a:ext cx="3886200" cy="414644"/>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5" name="Espaço Reservado para Texto 3"/>
          <p:cNvSpPr>
            <a:spLocks noGrp="1"/>
          </p:cNvSpPr>
          <p:nvPr>
            <p:ph type="body" sz="quarter" idx="21" hasCustomPrompt="1"/>
          </p:nvPr>
        </p:nvSpPr>
        <p:spPr>
          <a:xfrm>
            <a:off x="6933010" y="5215246"/>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dirty="0"/>
              <a:t>Texto de apoio</a:t>
            </a:r>
          </a:p>
        </p:txBody>
      </p:sp>
      <p:sp>
        <p:nvSpPr>
          <p:cNvPr id="16" name="Espaço Reservado para Imagem 3"/>
          <p:cNvSpPr>
            <a:spLocks noGrp="1"/>
          </p:cNvSpPr>
          <p:nvPr>
            <p:ph type="pic" sz="quarter" idx="22"/>
          </p:nvPr>
        </p:nvSpPr>
        <p:spPr>
          <a:xfrm>
            <a:off x="6933010" y="3767138"/>
            <a:ext cx="3886201" cy="1238250"/>
          </a:xfrm>
          <a:prstGeom prst="rect">
            <a:avLst/>
          </a:prstGeom>
        </p:spPr>
        <p:txBody>
          <a:bodyPr/>
          <a:lstStyle/>
          <a:p>
            <a:endParaRPr lang="pt-BR"/>
          </a:p>
        </p:txBody>
      </p:sp>
    </p:spTree>
    <p:extLst>
      <p:ext uri="{BB962C8B-B14F-4D97-AF65-F5344CB8AC3E}">
        <p14:creationId xmlns:p14="http://schemas.microsoft.com/office/powerpoint/2010/main" val="3799919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âmina texto com gráfico direita">
    <p:spTree>
      <p:nvGrpSpPr>
        <p:cNvPr id="1" name=""/>
        <p:cNvGrpSpPr/>
        <p:nvPr/>
      </p:nvGrpSpPr>
      <p:grpSpPr>
        <a:xfrm>
          <a:off x="0" y="0"/>
          <a:ext cx="0" cy="0"/>
          <a:chOff x="0" y="0"/>
          <a:chExt cx="0" cy="0"/>
        </a:xfrm>
      </p:grpSpPr>
      <p:sp>
        <p:nvSpPr>
          <p:cNvPr id="4" name="Espaço Reservado para Texto 3"/>
          <p:cNvSpPr>
            <a:spLocks noGrp="1"/>
          </p:cNvSpPr>
          <p:nvPr>
            <p:ph type="body" sz="quarter" idx="14" hasCustomPrompt="1"/>
          </p:nvPr>
        </p:nvSpPr>
        <p:spPr>
          <a:xfrm>
            <a:off x="1000124" y="2457451"/>
            <a:ext cx="3886200" cy="1123950"/>
          </a:xfrm>
          <a:prstGeom prst="rect">
            <a:avLst/>
          </a:prstGeom>
        </p:spPr>
        <p:txBody>
          <a:bodyPr/>
          <a:lstStyle>
            <a:lvl1pPr marL="0" indent="0">
              <a:buNone/>
              <a:defRPr sz="3600" b="1">
                <a:solidFill>
                  <a:srgbClr val="183EFF"/>
                </a:solidFill>
                <a:latin typeface="Montserrat" panose="00000500000000000000" pitchFamily="2" charset="0"/>
              </a:defRPr>
            </a:lvl1pPr>
          </a:lstStyle>
          <a:p>
            <a:pPr lvl="0"/>
            <a:r>
              <a:rPr lang="pt-BR" dirty="0"/>
              <a:t>Título</a:t>
            </a:r>
          </a:p>
        </p:txBody>
      </p:sp>
      <p:sp>
        <p:nvSpPr>
          <p:cNvPr id="14" name="Espaço Reservado para Texto 3"/>
          <p:cNvSpPr>
            <a:spLocks noGrp="1"/>
          </p:cNvSpPr>
          <p:nvPr>
            <p:ph type="body" sz="quarter" idx="16" hasCustomPrompt="1"/>
          </p:nvPr>
        </p:nvSpPr>
        <p:spPr>
          <a:xfrm>
            <a:off x="1000124" y="3857625"/>
            <a:ext cx="3886200" cy="1307434"/>
          </a:xfrm>
          <a:prstGeom prst="rect">
            <a:avLst/>
          </a:prstGeom>
        </p:spPr>
        <p:txBody>
          <a:bodyPr/>
          <a:lstStyle>
            <a:lvl1pPr marL="0" indent="0">
              <a:buNone/>
              <a:defRPr sz="1800" b="0">
                <a:solidFill>
                  <a:schemeClr val="tx1">
                    <a:lumMod val="65000"/>
                    <a:lumOff val="35000"/>
                  </a:schemeClr>
                </a:solidFill>
                <a:latin typeface="+mn-lt"/>
              </a:defRPr>
            </a:lvl1pPr>
          </a:lstStyle>
          <a:p>
            <a:pPr lvl="0"/>
            <a:r>
              <a:rPr lang="pt-BR" dirty="0"/>
              <a:t>Texto de apoio</a:t>
            </a:r>
          </a:p>
        </p:txBody>
      </p:sp>
      <p:sp>
        <p:nvSpPr>
          <p:cNvPr id="5" name="Espaço Reservado para Gráfico 4"/>
          <p:cNvSpPr>
            <a:spLocks noGrp="1"/>
          </p:cNvSpPr>
          <p:nvPr>
            <p:ph type="chart" sz="quarter" idx="17"/>
          </p:nvPr>
        </p:nvSpPr>
        <p:spPr>
          <a:xfrm>
            <a:off x="5723336" y="1085850"/>
            <a:ext cx="5095875" cy="4812634"/>
          </a:xfrm>
          <a:prstGeom prst="rect">
            <a:avLst/>
          </a:prstGeom>
        </p:spPr>
        <p:txBody>
          <a:bodyPr/>
          <a:lstStyle/>
          <a:p>
            <a:endParaRPr lang="pt-BR"/>
          </a:p>
        </p:txBody>
      </p:sp>
    </p:spTree>
    <p:extLst>
      <p:ext uri="{BB962C8B-B14F-4D97-AF65-F5344CB8AC3E}">
        <p14:creationId xmlns:p14="http://schemas.microsoft.com/office/powerpoint/2010/main" val="4220727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âmina ações com imagens">
    <p:spTree>
      <p:nvGrpSpPr>
        <p:cNvPr id="1" name=""/>
        <p:cNvGrpSpPr/>
        <p:nvPr/>
      </p:nvGrpSpPr>
      <p:grpSpPr>
        <a:xfrm>
          <a:off x="0" y="0"/>
          <a:ext cx="0" cy="0"/>
          <a:chOff x="0" y="0"/>
          <a:chExt cx="0" cy="0"/>
        </a:xfrm>
      </p:grpSpPr>
      <p:sp>
        <p:nvSpPr>
          <p:cNvPr id="4" name="Espaço Reservado para Texto 3"/>
          <p:cNvSpPr>
            <a:spLocks noGrp="1"/>
          </p:cNvSpPr>
          <p:nvPr>
            <p:ph type="body" sz="quarter" idx="14" hasCustomPrompt="1"/>
          </p:nvPr>
        </p:nvSpPr>
        <p:spPr>
          <a:xfrm>
            <a:off x="7991475" y="1085850"/>
            <a:ext cx="2827736" cy="4419600"/>
          </a:xfrm>
          <a:prstGeom prst="rect">
            <a:avLst/>
          </a:prstGeom>
        </p:spPr>
        <p:txBody>
          <a:bodyPr/>
          <a:lstStyle>
            <a:lvl1pPr marL="0" indent="0">
              <a:buNone/>
              <a:defRPr sz="3600" b="1">
                <a:solidFill>
                  <a:srgbClr val="183EFF"/>
                </a:solidFill>
                <a:latin typeface="Montserrat" panose="00000500000000000000" pitchFamily="2" charset="0"/>
              </a:defRPr>
            </a:lvl1pPr>
          </a:lstStyle>
          <a:p>
            <a:pPr lvl="0"/>
            <a:r>
              <a:rPr lang="pt-BR" dirty="0"/>
              <a:t>Título</a:t>
            </a:r>
          </a:p>
        </p:txBody>
      </p:sp>
      <p:sp>
        <p:nvSpPr>
          <p:cNvPr id="7" name="Espaço Reservado para Imagem 2"/>
          <p:cNvSpPr>
            <a:spLocks noGrp="1"/>
          </p:cNvSpPr>
          <p:nvPr>
            <p:ph type="pic" sz="quarter" idx="16"/>
          </p:nvPr>
        </p:nvSpPr>
        <p:spPr>
          <a:xfrm>
            <a:off x="1276350" y="0"/>
            <a:ext cx="2105025" cy="4191000"/>
          </a:xfrm>
          <a:prstGeom prst="rect">
            <a:avLst/>
          </a:prstGeom>
        </p:spPr>
        <p:txBody>
          <a:bodyPr/>
          <a:lstStyle/>
          <a:p>
            <a:endParaRPr lang="pt-BR"/>
          </a:p>
        </p:txBody>
      </p:sp>
      <p:sp>
        <p:nvSpPr>
          <p:cNvPr id="13" name="Espaço Reservado para Texto 3"/>
          <p:cNvSpPr>
            <a:spLocks noGrp="1"/>
          </p:cNvSpPr>
          <p:nvPr>
            <p:ph type="body" sz="quarter" idx="19" hasCustomPrompt="1"/>
          </p:nvPr>
        </p:nvSpPr>
        <p:spPr>
          <a:xfrm>
            <a:off x="1360706" y="4466196"/>
            <a:ext cx="1857375" cy="657224"/>
          </a:xfrm>
          <a:prstGeom prst="rect">
            <a:avLst/>
          </a:prstGeom>
        </p:spPr>
        <p:txBody>
          <a:bodyPr/>
          <a:lstStyle>
            <a:lvl1pPr marL="0" indent="0" algn="ctr">
              <a:buNone/>
              <a:defRPr sz="1600" b="1">
                <a:solidFill>
                  <a:schemeClr val="tx1">
                    <a:lumMod val="85000"/>
                    <a:lumOff val="15000"/>
                  </a:schemeClr>
                </a:solidFill>
                <a:latin typeface="Montserrat" panose="00000500000000000000" pitchFamily="2" charset="0"/>
              </a:defRPr>
            </a:lvl1pPr>
          </a:lstStyle>
          <a:p>
            <a:pPr lvl="0"/>
            <a:r>
              <a:rPr lang="pt-BR" dirty="0"/>
              <a:t>Título</a:t>
            </a:r>
          </a:p>
        </p:txBody>
      </p:sp>
      <p:sp>
        <p:nvSpPr>
          <p:cNvPr id="15" name="Espaço Reservado para Texto 3"/>
          <p:cNvSpPr>
            <a:spLocks noGrp="1"/>
          </p:cNvSpPr>
          <p:nvPr>
            <p:ph type="body" sz="quarter" idx="20" hasCustomPrompt="1"/>
          </p:nvPr>
        </p:nvSpPr>
        <p:spPr>
          <a:xfrm>
            <a:off x="1360706" y="5256771"/>
            <a:ext cx="1857375" cy="895350"/>
          </a:xfrm>
          <a:prstGeom prst="rect">
            <a:avLst/>
          </a:prstGeom>
        </p:spPr>
        <p:txBody>
          <a:bodyPr/>
          <a:lstStyle>
            <a:lvl1pPr marL="0" indent="0" algn="ctr">
              <a:buNone/>
              <a:defRPr sz="1200" b="0">
                <a:solidFill>
                  <a:schemeClr val="tx1">
                    <a:lumMod val="65000"/>
                    <a:lumOff val="35000"/>
                  </a:schemeClr>
                </a:solidFill>
                <a:latin typeface="+mn-lt"/>
              </a:defRPr>
            </a:lvl1pPr>
          </a:lstStyle>
          <a:p>
            <a:pPr lvl="0"/>
            <a:r>
              <a:rPr lang="pt-BR" dirty="0"/>
              <a:t>Texto de apoio</a:t>
            </a:r>
          </a:p>
        </p:txBody>
      </p:sp>
      <p:sp>
        <p:nvSpPr>
          <p:cNvPr id="16" name="Espaço Reservado para Texto 3"/>
          <p:cNvSpPr>
            <a:spLocks noGrp="1"/>
          </p:cNvSpPr>
          <p:nvPr>
            <p:ph type="body" sz="quarter" idx="21" hasCustomPrompt="1"/>
          </p:nvPr>
        </p:nvSpPr>
        <p:spPr>
          <a:xfrm>
            <a:off x="3500438" y="4466196"/>
            <a:ext cx="1857375" cy="657224"/>
          </a:xfrm>
          <a:prstGeom prst="rect">
            <a:avLst/>
          </a:prstGeom>
        </p:spPr>
        <p:txBody>
          <a:bodyPr/>
          <a:lstStyle>
            <a:lvl1pPr marL="0" indent="0" algn="ctr">
              <a:buNone/>
              <a:defRPr sz="1600" b="1">
                <a:solidFill>
                  <a:schemeClr val="tx1">
                    <a:lumMod val="85000"/>
                    <a:lumOff val="15000"/>
                  </a:schemeClr>
                </a:solidFill>
                <a:latin typeface="Montserrat" panose="00000500000000000000" pitchFamily="2" charset="0"/>
              </a:defRPr>
            </a:lvl1pPr>
          </a:lstStyle>
          <a:p>
            <a:pPr lvl="0"/>
            <a:r>
              <a:rPr lang="pt-BR" dirty="0"/>
              <a:t>Título</a:t>
            </a:r>
          </a:p>
        </p:txBody>
      </p:sp>
      <p:sp>
        <p:nvSpPr>
          <p:cNvPr id="17" name="Espaço Reservado para Texto 3"/>
          <p:cNvSpPr>
            <a:spLocks noGrp="1"/>
          </p:cNvSpPr>
          <p:nvPr>
            <p:ph type="body" sz="quarter" idx="22" hasCustomPrompt="1"/>
          </p:nvPr>
        </p:nvSpPr>
        <p:spPr>
          <a:xfrm>
            <a:off x="3500438" y="5256771"/>
            <a:ext cx="1857375" cy="895350"/>
          </a:xfrm>
          <a:prstGeom prst="rect">
            <a:avLst/>
          </a:prstGeom>
        </p:spPr>
        <p:txBody>
          <a:bodyPr/>
          <a:lstStyle>
            <a:lvl1pPr marL="0" indent="0" algn="ctr">
              <a:buNone/>
              <a:defRPr sz="1200" b="0">
                <a:solidFill>
                  <a:schemeClr val="tx1">
                    <a:lumMod val="65000"/>
                    <a:lumOff val="35000"/>
                  </a:schemeClr>
                </a:solidFill>
                <a:latin typeface="+mn-lt"/>
              </a:defRPr>
            </a:lvl1pPr>
          </a:lstStyle>
          <a:p>
            <a:pPr lvl="0"/>
            <a:r>
              <a:rPr lang="pt-BR" dirty="0"/>
              <a:t>Texto de apoio</a:t>
            </a:r>
          </a:p>
        </p:txBody>
      </p:sp>
      <p:sp>
        <p:nvSpPr>
          <p:cNvPr id="18" name="Espaço Reservado para Texto 3"/>
          <p:cNvSpPr>
            <a:spLocks noGrp="1"/>
          </p:cNvSpPr>
          <p:nvPr>
            <p:ph type="body" sz="quarter" idx="23" hasCustomPrompt="1"/>
          </p:nvPr>
        </p:nvSpPr>
        <p:spPr>
          <a:xfrm>
            <a:off x="5638800" y="4466196"/>
            <a:ext cx="1857375" cy="657224"/>
          </a:xfrm>
          <a:prstGeom prst="rect">
            <a:avLst/>
          </a:prstGeom>
        </p:spPr>
        <p:txBody>
          <a:bodyPr/>
          <a:lstStyle>
            <a:lvl1pPr marL="0" indent="0" algn="ctr">
              <a:buNone/>
              <a:defRPr sz="1600" b="1">
                <a:solidFill>
                  <a:schemeClr val="tx1">
                    <a:lumMod val="85000"/>
                    <a:lumOff val="15000"/>
                  </a:schemeClr>
                </a:solidFill>
                <a:latin typeface="Montserrat" panose="00000500000000000000" pitchFamily="2" charset="0"/>
              </a:defRPr>
            </a:lvl1pPr>
          </a:lstStyle>
          <a:p>
            <a:pPr lvl="0"/>
            <a:r>
              <a:rPr lang="pt-BR" dirty="0"/>
              <a:t>Título</a:t>
            </a:r>
          </a:p>
        </p:txBody>
      </p:sp>
      <p:sp>
        <p:nvSpPr>
          <p:cNvPr id="19" name="Espaço Reservado para Texto 3"/>
          <p:cNvSpPr>
            <a:spLocks noGrp="1"/>
          </p:cNvSpPr>
          <p:nvPr>
            <p:ph type="body" sz="quarter" idx="24" hasCustomPrompt="1"/>
          </p:nvPr>
        </p:nvSpPr>
        <p:spPr>
          <a:xfrm>
            <a:off x="5638800" y="5256771"/>
            <a:ext cx="1857375" cy="895350"/>
          </a:xfrm>
          <a:prstGeom prst="rect">
            <a:avLst/>
          </a:prstGeom>
        </p:spPr>
        <p:txBody>
          <a:bodyPr/>
          <a:lstStyle>
            <a:lvl1pPr marL="0" indent="0" algn="ctr">
              <a:buNone/>
              <a:defRPr sz="1200" b="0">
                <a:solidFill>
                  <a:schemeClr val="tx1">
                    <a:lumMod val="65000"/>
                    <a:lumOff val="35000"/>
                  </a:schemeClr>
                </a:solidFill>
                <a:latin typeface="+mn-lt"/>
              </a:defRPr>
            </a:lvl1pPr>
          </a:lstStyle>
          <a:p>
            <a:pPr lvl="0"/>
            <a:r>
              <a:rPr lang="pt-BR" dirty="0"/>
              <a:t>Texto de apoio</a:t>
            </a:r>
          </a:p>
        </p:txBody>
      </p:sp>
      <p:sp>
        <p:nvSpPr>
          <p:cNvPr id="22" name="Espaço Reservado para Imagem 2"/>
          <p:cNvSpPr>
            <a:spLocks noGrp="1"/>
          </p:cNvSpPr>
          <p:nvPr>
            <p:ph type="pic" sz="quarter" idx="25"/>
          </p:nvPr>
        </p:nvSpPr>
        <p:spPr>
          <a:xfrm>
            <a:off x="3381375" y="0"/>
            <a:ext cx="2105025" cy="4191000"/>
          </a:xfrm>
          <a:prstGeom prst="rect">
            <a:avLst/>
          </a:prstGeom>
        </p:spPr>
        <p:txBody>
          <a:bodyPr/>
          <a:lstStyle/>
          <a:p>
            <a:endParaRPr lang="pt-BR"/>
          </a:p>
        </p:txBody>
      </p:sp>
      <p:sp>
        <p:nvSpPr>
          <p:cNvPr id="23" name="Espaço Reservado para Imagem 2"/>
          <p:cNvSpPr>
            <a:spLocks noGrp="1"/>
          </p:cNvSpPr>
          <p:nvPr>
            <p:ph type="pic" sz="quarter" idx="26"/>
          </p:nvPr>
        </p:nvSpPr>
        <p:spPr>
          <a:xfrm>
            <a:off x="5486400" y="0"/>
            <a:ext cx="2105025" cy="4191000"/>
          </a:xfrm>
          <a:prstGeom prst="rect">
            <a:avLst/>
          </a:prstGeom>
        </p:spPr>
        <p:txBody>
          <a:bodyPr/>
          <a:lstStyle/>
          <a:p>
            <a:endParaRPr lang="pt-BR"/>
          </a:p>
        </p:txBody>
      </p:sp>
    </p:spTree>
    <p:extLst>
      <p:ext uri="{BB962C8B-B14F-4D97-AF65-F5344CB8AC3E}">
        <p14:creationId xmlns:p14="http://schemas.microsoft.com/office/powerpoint/2010/main" val="548626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âmina ações sem imagem">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2E83493-C7F4-C7B2-D2BD-755425FFEBF4}"/>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
            <a:extLst>
              <a:ext uri="{FF2B5EF4-FFF2-40B4-BE49-F238E27FC236}">
                <a16:creationId xmlns:a16="http://schemas.microsoft.com/office/drawing/2014/main" id="{3C1CA0A4-F05B-5773-BC79-24B6F476CF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Espaço Reservado para Texto 3"/>
          <p:cNvSpPr>
            <a:spLocks noGrp="1"/>
          </p:cNvSpPr>
          <p:nvPr>
            <p:ph type="body" sz="quarter" idx="14" hasCustomPrompt="1"/>
          </p:nvPr>
        </p:nvSpPr>
        <p:spPr>
          <a:xfrm>
            <a:off x="1957388" y="1085850"/>
            <a:ext cx="3143250" cy="4812634"/>
          </a:xfrm>
          <a:prstGeom prst="rect">
            <a:avLst/>
          </a:prstGeom>
        </p:spPr>
        <p:txBody>
          <a:bodyPr/>
          <a:lstStyle>
            <a:lvl1pPr marL="0" indent="0">
              <a:buNone/>
              <a:defRPr sz="3600" b="1">
                <a:solidFill>
                  <a:srgbClr val="183EFF"/>
                </a:solidFill>
                <a:latin typeface="Montserrat" panose="00000500000000000000" pitchFamily="2" charset="0"/>
              </a:defRPr>
            </a:lvl1pPr>
          </a:lstStyle>
          <a:p>
            <a:pPr lvl="0"/>
            <a:r>
              <a:rPr lang="pt-BR" dirty="0"/>
              <a:t>Texto</a:t>
            </a:r>
          </a:p>
        </p:txBody>
      </p:sp>
      <p:sp>
        <p:nvSpPr>
          <p:cNvPr id="7" name="Espaço Reservado para Texto 3"/>
          <p:cNvSpPr>
            <a:spLocks noGrp="1"/>
          </p:cNvSpPr>
          <p:nvPr>
            <p:ph type="body" sz="quarter" idx="19" hasCustomPrompt="1"/>
          </p:nvPr>
        </p:nvSpPr>
        <p:spPr>
          <a:xfrm>
            <a:off x="5723336" y="1085850"/>
            <a:ext cx="5095875" cy="323850"/>
          </a:xfrm>
          <a:prstGeom prst="rect">
            <a:avLst/>
          </a:prstGeom>
        </p:spPr>
        <p:txBody>
          <a:bodyPr/>
          <a:lstStyle>
            <a:lvl1pPr marL="0" indent="0" algn="l">
              <a:buNone/>
              <a:defRPr sz="16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8" name="Espaço Reservado para Texto 3"/>
          <p:cNvSpPr>
            <a:spLocks noGrp="1"/>
          </p:cNvSpPr>
          <p:nvPr>
            <p:ph type="body" sz="quarter" idx="20" hasCustomPrompt="1"/>
          </p:nvPr>
        </p:nvSpPr>
        <p:spPr>
          <a:xfrm>
            <a:off x="5723336" y="1612805"/>
            <a:ext cx="5095875" cy="523875"/>
          </a:xfrm>
          <a:prstGeom prst="rect">
            <a:avLst/>
          </a:prstGeom>
        </p:spPr>
        <p:txBody>
          <a:bodyPr/>
          <a:lstStyle>
            <a:lvl1pPr marL="0" indent="0" algn="l">
              <a:buNone/>
              <a:defRPr sz="1200" b="0">
                <a:solidFill>
                  <a:schemeClr val="tx1">
                    <a:lumMod val="65000"/>
                    <a:lumOff val="35000"/>
                  </a:schemeClr>
                </a:solidFill>
                <a:latin typeface="+mn-lt"/>
              </a:defRPr>
            </a:lvl1pPr>
          </a:lstStyle>
          <a:p>
            <a:pPr lvl="0"/>
            <a:r>
              <a:rPr lang="pt-BR" dirty="0"/>
              <a:t>Texto de apoio</a:t>
            </a:r>
          </a:p>
        </p:txBody>
      </p:sp>
      <p:sp>
        <p:nvSpPr>
          <p:cNvPr id="16" name="Espaço Reservado para Texto 3"/>
          <p:cNvSpPr>
            <a:spLocks noGrp="1"/>
          </p:cNvSpPr>
          <p:nvPr>
            <p:ph type="body" sz="quarter" idx="21" hasCustomPrompt="1"/>
          </p:nvPr>
        </p:nvSpPr>
        <p:spPr>
          <a:xfrm>
            <a:off x="5723336" y="4847655"/>
            <a:ext cx="5095875" cy="323850"/>
          </a:xfrm>
          <a:prstGeom prst="rect">
            <a:avLst/>
          </a:prstGeom>
        </p:spPr>
        <p:txBody>
          <a:bodyPr/>
          <a:lstStyle>
            <a:lvl1pPr marL="0" indent="0" algn="l">
              <a:buNone/>
              <a:defRPr sz="16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7" name="Espaço Reservado para Texto 3"/>
          <p:cNvSpPr>
            <a:spLocks noGrp="1"/>
          </p:cNvSpPr>
          <p:nvPr>
            <p:ph type="body" sz="quarter" idx="22" hasCustomPrompt="1"/>
          </p:nvPr>
        </p:nvSpPr>
        <p:spPr>
          <a:xfrm>
            <a:off x="5723336" y="5374609"/>
            <a:ext cx="5095875" cy="523875"/>
          </a:xfrm>
          <a:prstGeom prst="rect">
            <a:avLst/>
          </a:prstGeom>
        </p:spPr>
        <p:txBody>
          <a:bodyPr/>
          <a:lstStyle>
            <a:lvl1pPr marL="0" indent="0" algn="l">
              <a:buNone/>
              <a:defRPr sz="1200" b="0">
                <a:solidFill>
                  <a:schemeClr val="tx1">
                    <a:lumMod val="65000"/>
                    <a:lumOff val="35000"/>
                  </a:schemeClr>
                </a:solidFill>
                <a:latin typeface="+mn-lt"/>
              </a:defRPr>
            </a:lvl1pPr>
          </a:lstStyle>
          <a:p>
            <a:pPr lvl="0"/>
            <a:r>
              <a:rPr lang="pt-BR" dirty="0"/>
              <a:t>Texto de apoio</a:t>
            </a:r>
          </a:p>
        </p:txBody>
      </p:sp>
      <p:sp>
        <p:nvSpPr>
          <p:cNvPr id="18" name="Espaço Reservado para Texto 3"/>
          <p:cNvSpPr>
            <a:spLocks noGrp="1"/>
          </p:cNvSpPr>
          <p:nvPr>
            <p:ph type="body" sz="quarter" idx="23" hasCustomPrompt="1"/>
          </p:nvPr>
        </p:nvSpPr>
        <p:spPr>
          <a:xfrm>
            <a:off x="5723336" y="3593720"/>
            <a:ext cx="5095875" cy="323850"/>
          </a:xfrm>
          <a:prstGeom prst="rect">
            <a:avLst/>
          </a:prstGeom>
        </p:spPr>
        <p:txBody>
          <a:bodyPr/>
          <a:lstStyle>
            <a:lvl1pPr marL="0" indent="0" algn="l">
              <a:buNone/>
              <a:defRPr sz="16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9" name="Espaço Reservado para Texto 3"/>
          <p:cNvSpPr>
            <a:spLocks noGrp="1"/>
          </p:cNvSpPr>
          <p:nvPr>
            <p:ph type="body" sz="quarter" idx="24" hasCustomPrompt="1"/>
          </p:nvPr>
        </p:nvSpPr>
        <p:spPr>
          <a:xfrm>
            <a:off x="5723336" y="4120675"/>
            <a:ext cx="5095875" cy="523875"/>
          </a:xfrm>
          <a:prstGeom prst="rect">
            <a:avLst/>
          </a:prstGeom>
        </p:spPr>
        <p:txBody>
          <a:bodyPr/>
          <a:lstStyle>
            <a:lvl1pPr marL="0" indent="0" algn="l">
              <a:buNone/>
              <a:defRPr sz="1200" b="0">
                <a:solidFill>
                  <a:schemeClr val="tx1">
                    <a:lumMod val="65000"/>
                    <a:lumOff val="35000"/>
                  </a:schemeClr>
                </a:solidFill>
                <a:latin typeface="+mn-lt"/>
              </a:defRPr>
            </a:lvl1pPr>
          </a:lstStyle>
          <a:p>
            <a:pPr lvl="0"/>
            <a:r>
              <a:rPr lang="pt-BR" dirty="0"/>
              <a:t>Texto de apoio</a:t>
            </a:r>
          </a:p>
        </p:txBody>
      </p:sp>
      <p:sp>
        <p:nvSpPr>
          <p:cNvPr id="20" name="Espaço Reservado para Texto 3"/>
          <p:cNvSpPr>
            <a:spLocks noGrp="1"/>
          </p:cNvSpPr>
          <p:nvPr>
            <p:ph type="body" sz="quarter" idx="25" hasCustomPrompt="1"/>
          </p:nvPr>
        </p:nvSpPr>
        <p:spPr>
          <a:xfrm>
            <a:off x="5723336" y="2339785"/>
            <a:ext cx="5095875" cy="323850"/>
          </a:xfrm>
          <a:prstGeom prst="rect">
            <a:avLst/>
          </a:prstGeom>
        </p:spPr>
        <p:txBody>
          <a:bodyPr/>
          <a:lstStyle>
            <a:lvl1pPr marL="0" indent="0" algn="l">
              <a:buNone/>
              <a:defRPr sz="16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21" name="Espaço Reservado para Texto 3"/>
          <p:cNvSpPr>
            <a:spLocks noGrp="1"/>
          </p:cNvSpPr>
          <p:nvPr>
            <p:ph type="body" sz="quarter" idx="26" hasCustomPrompt="1"/>
          </p:nvPr>
        </p:nvSpPr>
        <p:spPr>
          <a:xfrm>
            <a:off x="5723336" y="2866740"/>
            <a:ext cx="5095875" cy="523875"/>
          </a:xfrm>
          <a:prstGeom prst="rect">
            <a:avLst/>
          </a:prstGeom>
        </p:spPr>
        <p:txBody>
          <a:bodyPr/>
          <a:lstStyle>
            <a:lvl1pPr marL="0" indent="0" algn="l">
              <a:buNone/>
              <a:defRPr sz="1200" b="0">
                <a:solidFill>
                  <a:schemeClr val="tx1">
                    <a:lumMod val="65000"/>
                    <a:lumOff val="35000"/>
                  </a:schemeClr>
                </a:solidFill>
                <a:latin typeface="+mn-lt"/>
              </a:defRPr>
            </a:lvl1pPr>
          </a:lstStyle>
          <a:p>
            <a:pPr lvl="0"/>
            <a:r>
              <a:rPr lang="pt-BR" dirty="0"/>
              <a:t>Texto de apoio</a:t>
            </a:r>
          </a:p>
        </p:txBody>
      </p:sp>
    </p:spTree>
    <p:extLst>
      <p:ext uri="{BB962C8B-B14F-4D97-AF65-F5344CB8AC3E}">
        <p14:creationId xmlns:p14="http://schemas.microsoft.com/office/powerpoint/2010/main" val="2823224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âmina 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226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âmina tópicos com ícones à direita">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190625" y="797453"/>
            <a:ext cx="8715376" cy="697972"/>
          </a:xfrm>
          <a:prstGeom prst="rect">
            <a:avLst/>
          </a:prstGeom>
        </p:spPr>
        <p:txBody>
          <a:bodyPr wrap="square" anchor="t" anchorCtr="0">
            <a:normAutofit/>
          </a:bodyPr>
          <a:lstStyle>
            <a:lvl1pPr algn="l">
              <a:defRPr sz="4400" b="1" spc="0" baseline="0">
                <a:solidFill>
                  <a:srgbClr val="183EFF"/>
                </a:solidFill>
              </a:defRPr>
            </a:lvl1pPr>
          </a:lstStyle>
          <a:p>
            <a:r>
              <a:rPr lang="pt-BR" dirty="0"/>
              <a:t>Título</a:t>
            </a:r>
          </a:p>
        </p:txBody>
      </p:sp>
      <p:sp>
        <p:nvSpPr>
          <p:cNvPr id="10" name="Espaço Reservado para Texto 3"/>
          <p:cNvSpPr>
            <a:spLocks noGrp="1"/>
          </p:cNvSpPr>
          <p:nvPr>
            <p:ph type="body" sz="quarter" idx="14" hasCustomPrompt="1"/>
          </p:nvPr>
        </p:nvSpPr>
        <p:spPr>
          <a:xfrm>
            <a:off x="1190625" y="2653021"/>
            <a:ext cx="3886200" cy="414029"/>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1" name="Espaço Reservado para Texto 3"/>
          <p:cNvSpPr>
            <a:spLocks noGrp="1"/>
          </p:cNvSpPr>
          <p:nvPr>
            <p:ph type="body" sz="quarter" idx="16" hasCustomPrompt="1"/>
          </p:nvPr>
        </p:nvSpPr>
        <p:spPr>
          <a:xfrm>
            <a:off x="1190625" y="3248490"/>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dirty="0"/>
              <a:t>Texto de apoio</a:t>
            </a:r>
          </a:p>
        </p:txBody>
      </p:sp>
      <p:sp>
        <p:nvSpPr>
          <p:cNvPr id="15" name="Espaço Reservado para Texto 3"/>
          <p:cNvSpPr>
            <a:spLocks noGrp="1"/>
          </p:cNvSpPr>
          <p:nvPr>
            <p:ph type="body" sz="quarter" idx="17" hasCustomPrompt="1"/>
          </p:nvPr>
        </p:nvSpPr>
        <p:spPr>
          <a:xfrm>
            <a:off x="1190625" y="4462771"/>
            <a:ext cx="3886200" cy="414029"/>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6" name="Espaço Reservado para Texto 3"/>
          <p:cNvSpPr>
            <a:spLocks noGrp="1"/>
          </p:cNvSpPr>
          <p:nvPr>
            <p:ph type="body" sz="quarter" idx="18" hasCustomPrompt="1"/>
          </p:nvPr>
        </p:nvSpPr>
        <p:spPr>
          <a:xfrm>
            <a:off x="1190625" y="5058240"/>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dirty="0"/>
              <a:t>Texto de apoio</a:t>
            </a:r>
          </a:p>
        </p:txBody>
      </p:sp>
      <p:sp>
        <p:nvSpPr>
          <p:cNvPr id="20" name="Espaço Reservado para Texto 3"/>
          <p:cNvSpPr>
            <a:spLocks noGrp="1"/>
          </p:cNvSpPr>
          <p:nvPr>
            <p:ph type="body" sz="quarter" idx="19" hasCustomPrompt="1"/>
          </p:nvPr>
        </p:nvSpPr>
        <p:spPr>
          <a:xfrm>
            <a:off x="6019801" y="2653021"/>
            <a:ext cx="3886200" cy="414029"/>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21" name="Espaço Reservado para Texto 3"/>
          <p:cNvSpPr>
            <a:spLocks noGrp="1"/>
          </p:cNvSpPr>
          <p:nvPr>
            <p:ph type="body" sz="quarter" idx="20" hasCustomPrompt="1"/>
          </p:nvPr>
        </p:nvSpPr>
        <p:spPr>
          <a:xfrm>
            <a:off x="6019801" y="3248490"/>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dirty="0"/>
              <a:t>Texto de apoio</a:t>
            </a:r>
          </a:p>
        </p:txBody>
      </p:sp>
      <p:sp>
        <p:nvSpPr>
          <p:cNvPr id="23" name="Espaço Reservado para Texto 3"/>
          <p:cNvSpPr>
            <a:spLocks noGrp="1"/>
          </p:cNvSpPr>
          <p:nvPr>
            <p:ph type="body" sz="quarter" idx="21" hasCustomPrompt="1"/>
          </p:nvPr>
        </p:nvSpPr>
        <p:spPr>
          <a:xfrm>
            <a:off x="6019801" y="4462771"/>
            <a:ext cx="3886200" cy="414029"/>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24" name="Espaço Reservado para Texto 3"/>
          <p:cNvSpPr>
            <a:spLocks noGrp="1"/>
          </p:cNvSpPr>
          <p:nvPr>
            <p:ph type="body" sz="quarter" idx="22" hasCustomPrompt="1"/>
          </p:nvPr>
        </p:nvSpPr>
        <p:spPr>
          <a:xfrm>
            <a:off x="6019801" y="5058240"/>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dirty="0"/>
              <a:t>Texto de apoio</a:t>
            </a:r>
          </a:p>
        </p:txBody>
      </p:sp>
    </p:spTree>
    <p:extLst>
      <p:ext uri="{BB962C8B-B14F-4D97-AF65-F5344CB8AC3E}">
        <p14:creationId xmlns:p14="http://schemas.microsoft.com/office/powerpoint/2010/main" val="4634752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âmina foto com legenda">
    <p:spTree>
      <p:nvGrpSpPr>
        <p:cNvPr id="1" name=""/>
        <p:cNvGrpSpPr/>
        <p:nvPr/>
      </p:nvGrpSpPr>
      <p:grpSpPr>
        <a:xfrm>
          <a:off x="0" y="0"/>
          <a:ext cx="0" cy="0"/>
          <a:chOff x="0" y="0"/>
          <a:chExt cx="0" cy="0"/>
        </a:xfrm>
      </p:grpSpPr>
      <p:sp>
        <p:nvSpPr>
          <p:cNvPr id="3" name="Espaço Reservado para Imagem 2"/>
          <p:cNvSpPr>
            <a:spLocks noGrp="1"/>
          </p:cNvSpPr>
          <p:nvPr>
            <p:ph type="pic" sz="quarter" idx="15"/>
          </p:nvPr>
        </p:nvSpPr>
        <p:spPr>
          <a:xfrm>
            <a:off x="0" y="971550"/>
            <a:ext cx="12192000" cy="4600576"/>
          </a:xfrm>
          <a:prstGeom prst="rect">
            <a:avLst/>
          </a:prstGeom>
        </p:spPr>
        <p:txBody>
          <a:bodyPr/>
          <a:lstStyle/>
          <a:p>
            <a:endParaRPr lang="pt-BR"/>
          </a:p>
        </p:txBody>
      </p:sp>
      <p:sp>
        <p:nvSpPr>
          <p:cNvPr id="8" name="Espaço Reservado para Texto 3"/>
          <p:cNvSpPr>
            <a:spLocks noGrp="1"/>
          </p:cNvSpPr>
          <p:nvPr>
            <p:ph type="body" sz="quarter" idx="16" hasCustomPrompt="1"/>
          </p:nvPr>
        </p:nvSpPr>
        <p:spPr>
          <a:xfrm>
            <a:off x="3567113" y="5667840"/>
            <a:ext cx="5057775" cy="629107"/>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dirty="0"/>
              <a:t>Texto de apoio</a:t>
            </a:r>
          </a:p>
        </p:txBody>
      </p:sp>
    </p:spTree>
    <p:extLst>
      <p:ext uri="{BB962C8B-B14F-4D97-AF65-F5344CB8AC3E}">
        <p14:creationId xmlns:p14="http://schemas.microsoft.com/office/powerpoint/2010/main" val="25536240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âmina fotos com texto de apoio">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08042F7E-415C-1C9E-840D-52A0033B7EA1}"/>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Imagem 3">
            <a:extLst>
              <a:ext uri="{FF2B5EF4-FFF2-40B4-BE49-F238E27FC236}">
                <a16:creationId xmlns:a16="http://schemas.microsoft.com/office/drawing/2014/main" id="{11F607B2-00A9-937D-8269-29A3E21E02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Espaço Reservado para Texto 3"/>
          <p:cNvSpPr>
            <a:spLocks noGrp="1"/>
          </p:cNvSpPr>
          <p:nvPr>
            <p:ph type="body" sz="quarter" idx="16" hasCustomPrompt="1"/>
          </p:nvPr>
        </p:nvSpPr>
        <p:spPr>
          <a:xfrm>
            <a:off x="1843088" y="928688"/>
            <a:ext cx="2100262" cy="4969795"/>
          </a:xfrm>
          <a:prstGeom prst="rect">
            <a:avLst/>
          </a:prstGeom>
        </p:spPr>
        <p:txBody>
          <a:bodyPr/>
          <a:lstStyle>
            <a:lvl1pPr marL="0" indent="0">
              <a:buNone/>
              <a:defRPr sz="1800" b="0">
                <a:solidFill>
                  <a:schemeClr val="tx1">
                    <a:lumMod val="65000"/>
                    <a:lumOff val="35000"/>
                  </a:schemeClr>
                </a:solidFill>
                <a:latin typeface="+mn-lt"/>
              </a:defRPr>
            </a:lvl1pPr>
          </a:lstStyle>
          <a:p>
            <a:pPr lvl="0"/>
            <a:r>
              <a:rPr lang="pt-BR" dirty="0"/>
              <a:t>Texto de apoio</a:t>
            </a:r>
          </a:p>
        </p:txBody>
      </p:sp>
      <p:sp>
        <p:nvSpPr>
          <p:cNvPr id="3" name="Espaço Reservado para Imagem 2"/>
          <p:cNvSpPr>
            <a:spLocks noGrp="1"/>
          </p:cNvSpPr>
          <p:nvPr>
            <p:ph type="pic" sz="quarter" idx="18"/>
          </p:nvPr>
        </p:nvSpPr>
        <p:spPr>
          <a:xfrm>
            <a:off x="8143875" y="0"/>
            <a:ext cx="3752850" cy="6858000"/>
          </a:xfrm>
          <a:prstGeom prst="rect">
            <a:avLst/>
          </a:prstGeom>
        </p:spPr>
        <p:txBody>
          <a:bodyPr/>
          <a:lstStyle/>
          <a:p>
            <a:endParaRPr lang="pt-BR"/>
          </a:p>
        </p:txBody>
      </p:sp>
      <p:sp>
        <p:nvSpPr>
          <p:cNvPr id="8" name="Espaço Reservado para Imagem 2"/>
          <p:cNvSpPr>
            <a:spLocks noGrp="1"/>
          </p:cNvSpPr>
          <p:nvPr>
            <p:ph type="pic" sz="quarter" idx="19"/>
          </p:nvPr>
        </p:nvSpPr>
        <p:spPr>
          <a:xfrm>
            <a:off x="4391025" y="0"/>
            <a:ext cx="3752850" cy="6858000"/>
          </a:xfrm>
          <a:prstGeom prst="rect">
            <a:avLst/>
          </a:prstGeom>
        </p:spPr>
        <p:txBody>
          <a:bodyPr/>
          <a:lstStyle/>
          <a:p>
            <a:endParaRPr lang="pt-BR"/>
          </a:p>
        </p:txBody>
      </p:sp>
    </p:spTree>
    <p:extLst>
      <p:ext uri="{BB962C8B-B14F-4D97-AF65-F5344CB8AC3E}">
        <p14:creationId xmlns:p14="http://schemas.microsoft.com/office/powerpoint/2010/main" val="25384235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âmina tópicos com ícones 2">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190624" y="1092728"/>
            <a:ext cx="9628587" cy="640822"/>
          </a:xfrm>
          <a:prstGeom prst="rect">
            <a:avLst/>
          </a:prstGeom>
        </p:spPr>
        <p:txBody>
          <a:bodyPr wrap="square" anchor="t" anchorCtr="0">
            <a:normAutofit/>
          </a:bodyPr>
          <a:lstStyle>
            <a:lvl1pPr algn="l">
              <a:defRPr sz="4400" b="1" spc="0" baseline="0">
                <a:solidFill>
                  <a:srgbClr val="183EFF"/>
                </a:solidFill>
              </a:defRPr>
            </a:lvl1pPr>
          </a:lstStyle>
          <a:p>
            <a:r>
              <a:rPr lang="pt-BR" dirty="0"/>
              <a:t>Título</a:t>
            </a:r>
          </a:p>
        </p:txBody>
      </p:sp>
      <p:sp>
        <p:nvSpPr>
          <p:cNvPr id="10" name="Espaço Reservado para Texto 3"/>
          <p:cNvSpPr>
            <a:spLocks noGrp="1"/>
          </p:cNvSpPr>
          <p:nvPr>
            <p:ph type="body" sz="quarter" idx="14" hasCustomPrompt="1"/>
          </p:nvPr>
        </p:nvSpPr>
        <p:spPr>
          <a:xfrm>
            <a:off x="1654660" y="3767446"/>
            <a:ext cx="3238501" cy="385454"/>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1" name="Espaço Reservado para Texto 3"/>
          <p:cNvSpPr>
            <a:spLocks noGrp="1"/>
          </p:cNvSpPr>
          <p:nvPr>
            <p:ph type="body" sz="quarter" idx="16" hasCustomPrompt="1"/>
          </p:nvPr>
        </p:nvSpPr>
        <p:spPr>
          <a:xfrm>
            <a:off x="1654659" y="4291320"/>
            <a:ext cx="3238501" cy="895350"/>
          </a:xfrm>
          <a:prstGeom prst="rect">
            <a:avLst/>
          </a:prstGeom>
        </p:spPr>
        <p:txBody>
          <a:bodyPr/>
          <a:lstStyle>
            <a:lvl1pPr marL="0" indent="0" algn="ctr">
              <a:buNone/>
              <a:defRPr sz="1400" b="0">
                <a:solidFill>
                  <a:schemeClr val="tx1">
                    <a:lumMod val="65000"/>
                    <a:lumOff val="35000"/>
                  </a:schemeClr>
                </a:solidFill>
                <a:latin typeface="+mn-lt"/>
              </a:defRPr>
            </a:lvl1pPr>
          </a:lstStyle>
          <a:p>
            <a:pPr lvl="0"/>
            <a:r>
              <a:rPr lang="pt-BR" dirty="0"/>
              <a:t>Texto de apoio</a:t>
            </a:r>
          </a:p>
        </p:txBody>
      </p:sp>
      <p:sp>
        <p:nvSpPr>
          <p:cNvPr id="16" name="Espaço Reservado para Texto 3"/>
          <p:cNvSpPr>
            <a:spLocks noGrp="1"/>
          </p:cNvSpPr>
          <p:nvPr>
            <p:ph type="body" sz="quarter" idx="17" hasCustomPrompt="1"/>
          </p:nvPr>
        </p:nvSpPr>
        <p:spPr>
          <a:xfrm>
            <a:off x="6988660" y="3767446"/>
            <a:ext cx="3238501" cy="385454"/>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8" name="Espaço Reservado para Texto 3"/>
          <p:cNvSpPr>
            <a:spLocks noGrp="1"/>
          </p:cNvSpPr>
          <p:nvPr>
            <p:ph type="body" sz="quarter" idx="18" hasCustomPrompt="1"/>
          </p:nvPr>
        </p:nvSpPr>
        <p:spPr>
          <a:xfrm>
            <a:off x="6988659" y="4291320"/>
            <a:ext cx="3238501" cy="895350"/>
          </a:xfrm>
          <a:prstGeom prst="rect">
            <a:avLst/>
          </a:prstGeom>
        </p:spPr>
        <p:txBody>
          <a:bodyPr/>
          <a:lstStyle>
            <a:lvl1pPr marL="0" indent="0" algn="ctr">
              <a:buNone/>
              <a:defRPr sz="1400" b="0">
                <a:solidFill>
                  <a:schemeClr val="tx1">
                    <a:lumMod val="65000"/>
                    <a:lumOff val="35000"/>
                  </a:schemeClr>
                </a:solidFill>
                <a:latin typeface="+mn-lt"/>
              </a:defRPr>
            </a:lvl1pPr>
          </a:lstStyle>
          <a:p>
            <a:pPr lvl="0"/>
            <a:r>
              <a:rPr lang="pt-BR" dirty="0"/>
              <a:t>Texto de apoio</a:t>
            </a:r>
          </a:p>
        </p:txBody>
      </p:sp>
    </p:spTree>
    <p:extLst>
      <p:ext uri="{BB962C8B-B14F-4D97-AF65-F5344CB8AC3E}">
        <p14:creationId xmlns:p14="http://schemas.microsoft.com/office/powerpoint/2010/main" val="27500578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âmina gráfico de progresso">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190624" y="1092728"/>
            <a:ext cx="9628587" cy="640822"/>
          </a:xfrm>
          <a:prstGeom prst="rect">
            <a:avLst/>
          </a:prstGeom>
        </p:spPr>
        <p:txBody>
          <a:bodyPr wrap="square" anchor="t" anchorCtr="0">
            <a:normAutofit/>
          </a:bodyPr>
          <a:lstStyle>
            <a:lvl1pPr algn="ctr">
              <a:defRPr sz="4400" b="1" spc="0" baseline="0">
                <a:solidFill>
                  <a:srgbClr val="183EFF"/>
                </a:solidFill>
              </a:defRPr>
            </a:lvl1pPr>
          </a:lstStyle>
          <a:p>
            <a:r>
              <a:rPr lang="pt-BR" dirty="0"/>
              <a:t>Título</a:t>
            </a:r>
          </a:p>
        </p:txBody>
      </p:sp>
      <p:sp>
        <p:nvSpPr>
          <p:cNvPr id="10" name="Espaço Reservado para Texto 3"/>
          <p:cNvSpPr>
            <a:spLocks noGrp="1"/>
          </p:cNvSpPr>
          <p:nvPr>
            <p:ph type="body" sz="quarter" idx="14" hasCustomPrompt="1"/>
          </p:nvPr>
        </p:nvSpPr>
        <p:spPr>
          <a:xfrm>
            <a:off x="1190624" y="2803499"/>
            <a:ext cx="2871786" cy="280679"/>
          </a:xfrm>
          <a:prstGeom prst="rect">
            <a:avLst/>
          </a:prstGeom>
        </p:spPr>
        <p:txBody>
          <a:bodyPr/>
          <a:lstStyle>
            <a:lvl1pPr marL="0" indent="0" algn="ctr">
              <a:buNone/>
              <a:defRPr sz="18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23" name="Espaço Reservado para Texto 3"/>
          <p:cNvSpPr>
            <a:spLocks noGrp="1"/>
          </p:cNvSpPr>
          <p:nvPr>
            <p:ph type="body" sz="quarter" idx="19" hasCustomPrompt="1"/>
          </p:nvPr>
        </p:nvSpPr>
        <p:spPr>
          <a:xfrm>
            <a:off x="1877460" y="4205902"/>
            <a:ext cx="1498115" cy="385454"/>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30%</a:t>
            </a:r>
          </a:p>
        </p:txBody>
      </p:sp>
      <p:sp>
        <p:nvSpPr>
          <p:cNvPr id="32" name="Espaço Reservado para Texto 3"/>
          <p:cNvSpPr>
            <a:spLocks noGrp="1"/>
          </p:cNvSpPr>
          <p:nvPr>
            <p:ph type="body" sz="quarter" idx="20" hasCustomPrompt="1"/>
          </p:nvPr>
        </p:nvSpPr>
        <p:spPr>
          <a:xfrm>
            <a:off x="7947425" y="2803499"/>
            <a:ext cx="2871786" cy="280679"/>
          </a:xfrm>
          <a:prstGeom prst="rect">
            <a:avLst/>
          </a:prstGeom>
        </p:spPr>
        <p:txBody>
          <a:bodyPr/>
          <a:lstStyle>
            <a:lvl1pPr marL="0" indent="0" algn="ctr">
              <a:buNone/>
              <a:defRPr sz="18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35" name="Espaço Reservado para Texto 3"/>
          <p:cNvSpPr>
            <a:spLocks noGrp="1"/>
          </p:cNvSpPr>
          <p:nvPr>
            <p:ph type="body" sz="quarter" idx="21" hasCustomPrompt="1"/>
          </p:nvPr>
        </p:nvSpPr>
        <p:spPr>
          <a:xfrm>
            <a:off x="8634261" y="4205902"/>
            <a:ext cx="1498115" cy="385454"/>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90%</a:t>
            </a:r>
          </a:p>
        </p:txBody>
      </p:sp>
      <p:sp>
        <p:nvSpPr>
          <p:cNvPr id="36" name="Espaço Reservado para Texto 3"/>
          <p:cNvSpPr>
            <a:spLocks noGrp="1"/>
          </p:cNvSpPr>
          <p:nvPr>
            <p:ph type="body" sz="quarter" idx="22" hasCustomPrompt="1"/>
          </p:nvPr>
        </p:nvSpPr>
        <p:spPr>
          <a:xfrm>
            <a:off x="4565888" y="2803499"/>
            <a:ext cx="2871786" cy="280679"/>
          </a:xfrm>
          <a:prstGeom prst="rect">
            <a:avLst/>
          </a:prstGeom>
        </p:spPr>
        <p:txBody>
          <a:bodyPr/>
          <a:lstStyle>
            <a:lvl1pPr marL="0" indent="0" algn="ctr">
              <a:buNone/>
              <a:defRPr sz="18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39" name="Espaço Reservado para Texto 3"/>
          <p:cNvSpPr>
            <a:spLocks noGrp="1"/>
          </p:cNvSpPr>
          <p:nvPr>
            <p:ph type="body" sz="quarter" idx="23" hasCustomPrompt="1"/>
          </p:nvPr>
        </p:nvSpPr>
        <p:spPr>
          <a:xfrm>
            <a:off x="5252724" y="4205902"/>
            <a:ext cx="1498115" cy="385454"/>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dirty="0"/>
              <a:t>60%</a:t>
            </a:r>
          </a:p>
        </p:txBody>
      </p:sp>
      <p:sp>
        <p:nvSpPr>
          <p:cNvPr id="40" name="Espaço Reservado para Texto 3"/>
          <p:cNvSpPr>
            <a:spLocks noGrp="1"/>
          </p:cNvSpPr>
          <p:nvPr>
            <p:ph type="body" sz="quarter" idx="16" hasCustomPrompt="1"/>
          </p:nvPr>
        </p:nvSpPr>
        <p:spPr>
          <a:xfrm>
            <a:off x="2619375" y="5222209"/>
            <a:ext cx="6857999" cy="712788"/>
          </a:xfrm>
          <a:prstGeom prst="rect">
            <a:avLst/>
          </a:prstGeom>
        </p:spPr>
        <p:txBody>
          <a:bodyPr/>
          <a:lstStyle>
            <a:lvl1pPr marL="0" indent="0" algn="ctr">
              <a:buNone/>
              <a:defRPr sz="1400" b="0">
                <a:solidFill>
                  <a:schemeClr val="tx1">
                    <a:lumMod val="65000"/>
                    <a:lumOff val="35000"/>
                  </a:schemeClr>
                </a:solidFill>
                <a:latin typeface="+mn-lt"/>
              </a:defRPr>
            </a:lvl1pPr>
          </a:lstStyle>
          <a:p>
            <a:pPr lvl="0"/>
            <a:r>
              <a:rPr lang="pt-BR" dirty="0"/>
              <a:t>Texto de apoio</a:t>
            </a:r>
          </a:p>
        </p:txBody>
      </p:sp>
    </p:spTree>
    <p:extLst>
      <p:ext uri="{BB962C8B-B14F-4D97-AF65-F5344CB8AC3E}">
        <p14:creationId xmlns:p14="http://schemas.microsoft.com/office/powerpoint/2010/main" val="18341848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8484AC42-C199-43AB-8A38-414D9D716178}" type="datetimeFigureOut">
              <a:rPr lang="pt-BR" smtClean="0"/>
              <a:t>05/06/2023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AB1D9DD3-BFC1-4D20-80D1-9CCF101FD579}" type="slidenum">
              <a:rPr lang="pt-BR" smtClean="0"/>
              <a:t>‹nº›</a:t>
            </a:fld>
            <a:endParaRPr lang="pt-BR"/>
          </a:p>
        </p:txBody>
      </p:sp>
    </p:spTree>
    <p:extLst>
      <p:ext uri="{BB962C8B-B14F-4D97-AF65-F5344CB8AC3E}">
        <p14:creationId xmlns:p14="http://schemas.microsoft.com/office/powerpoint/2010/main" val="15524047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93FA9-8C00-B2C0-5149-A3FC6AF8A7D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0C80CBE-F693-590A-BA0E-B6A2684F75AD}"/>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672DB74-232D-0F39-47B7-B31E69B0FF71}"/>
              </a:ext>
            </a:extLst>
          </p:cNvPr>
          <p:cNvSpPr>
            <a:spLocks noGrp="1"/>
          </p:cNvSpPr>
          <p:nvPr>
            <p:ph type="dt" sz="half" idx="10"/>
          </p:nvPr>
        </p:nvSpPr>
        <p:spPr/>
        <p:txBody>
          <a:bodyPr/>
          <a:lstStyle/>
          <a:p>
            <a:fld id="{E0103F41-DCF1-4C6F-B739-B2B80BE9889D}" type="datetimeFigureOut">
              <a:rPr lang="pt-BR" smtClean="0"/>
              <a:t>05/06/2023</a:t>
            </a:fld>
            <a:endParaRPr lang="pt-BR"/>
          </a:p>
        </p:txBody>
      </p:sp>
      <p:sp>
        <p:nvSpPr>
          <p:cNvPr id="5" name="Espaço Reservado para Rodapé 4">
            <a:extLst>
              <a:ext uri="{FF2B5EF4-FFF2-40B4-BE49-F238E27FC236}">
                <a16:creationId xmlns:a16="http://schemas.microsoft.com/office/drawing/2014/main" id="{D659A1C7-F5B7-74EA-ECDB-6A052E0598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5DB66E2-B465-D0DB-22E0-789E1833C84A}"/>
              </a:ext>
            </a:extLst>
          </p:cNvPr>
          <p:cNvSpPr>
            <a:spLocks noGrp="1"/>
          </p:cNvSpPr>
          <p:nvPr>
            <p:ph type="sldNum" sz="quarter" idx="12"/>
          </p:nvPr>
        </p:nvSpPr>
        <p:spPr/>
        <p:txBody>
          <a:bodyPr/>
          <a:lstStyle/>
          <a:p>
            <a:fld id="{E8D0B4A5-C4CC-4B57-8375-1274B3ABB30D}" type="slidenum">
              <a:rPr lang="pt-BR" smtClean="0"/>
              <a:t>‹nº›</a:t>
            </a:fld>
            <a:endParaRPr lang="pt-BR"/>
          </a:p>
        </p:txBody>
      </p:sp>
    </p:spTree>
    <p:extLst>
      <p:ext uri="{BB962C8B-B14F-4D97-AF65-F5344CB8AC3E}">
        <p14:creationId xmlns:p14="http://schemas.microsoft.com/office/powerpoint/2010/main" val="30606327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âmina de Abertura">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38541560-C1DA-B090-79D4-D29BAABC60C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95EAA027-B7AC-E312-3D74-EFF272CDBDF9}"/>
              </a:ext>
            </a:extLst>
          </p:cNvPr>
          <p:cNvSpPr>
            <a:spLocks noGrp="1"/>
          </p:cNvSpPr>
          <p:nvPr>
            <p:ph type="title"/>
          </p:nvPr>
        </p:nvSpPr>
        <p:spPr>
          <a:xfrm>
            <a:off x="2540875" y="2324784"/>
            <a:ext cx="7110249" cy="1543023"/>
          </a:xfrm>
          <a:prstGeom prst="rect">
            <a:avLst/>
          </a:prstGeom>
        </p:spPr>
        <p:txBody>
          <a:bodyPr/>
          <a:lstStyle>
            <a:lvl1pPr algn="ctr">
              <a:defRPr lang="pt-BR" sz="5400" b="1" kern="1200" dirty="0">
                <a:solidFill>
                  <a:srgbClr val="183EFF"/>
                </a:solidFill>
                <a:latin typeface="Montserrat" panose="00000500000000000000" pitchFamily="2" charset="0"/>
                <a:ea typeface="+mn-ea"/>
                <a:cs typeface="+mn-cs"/>
              </a:defRPr>
            </a:lvl1pPr>
          </a:lstStyle>
          <a:p>
            <a:r>
              <a:rPr lang="pt-BR"/>
              <a:t>Clique para editar o título Mestre</a:t>
            </a:r>
          </a:p>
        </p:txBody>
      </p:sp>
    </p:spTree>
    <p:extLst>
      <p:ext uri="{BB962C8B-B14F-4D97-AF65-F5344CB8AC3E}">
        <p14:creationId xmlns:p14="http://schemas.microsoft.com/office/powerpoint/2010/main" val="643936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Lâmina ações sem imagem">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E2E83493-C7F4-C7B2-D2BD-755425FFEBF4}"/>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3" name="Imagem 2">
            <a:extLst>
              <a:ext uri="{FF2B5EF4-FFF2-40B4-BE49-F238E27FC236}">
                <a16:creationId xmlns:a16="http://schemas.microsoft.com/office/drawing/2014/main" id="{3C1CA0A4-F05B-5773-BC79-24B6F476CF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Espaço Reservado para Texto 3"/>
          <p:cNvSpPr>
            <a:spLocks noGrp="1"/>
          </p:cNvSpPr>
          <p:nvPr>
            <p:ph type="body" sz="quarter" idx="14" hasCustomPrompt="1"/>
          </p:nvPr>
        </p:nvSpPr>
        <p:spPr>
          <a:xfrm>
            <a:off x="1957388" y="1085850"/>
            <a:ext cx="3143250" cy="4812634"/>
          </a:xfrm>
          <a:prstGeom prst="rect">
            <a:avLst/>
          </a:prstGeom>
        </p:spPr>
        <p:txBody>
          <a:bodyPr/>
          <a:lstStyle>
            <a:lvl1pPr marL="0" indent="0">
              <a:buNone/>
              <a:defRPr sz="3600" b="1">
                <a:solidFill>
                  <a:srgbClr val="183EFF"/>
                </a:solidFill>
                <a:latin typeface="Montserrat" panose="00000500000000000000" pitchFamily="2" charset="0"/>
              </a:defRPr>
            </a:lvl1pPr>
          </a:lstStyle>
          <a:p>
            <a:pPr lvl="0"/>
            <a:r>
              <a:rPr lang="pt-BR" dirty="0"/>
              <a:t>Texto</a:t>
            </a:r>
          </a:p>
        </p:txBody>
      </p:sp>
      <p:sp>
        <p:nvSpPr>
          <p:cNvPr id="7" name="Espaço Reservado para Texto 3"/>
          <p:cNvSpPr>
            <a:spLocks noGrp="1"/>
          </p:cNvSpPr>
          <p:nvPr>
            <p:ph type="body" sz="quarter" idx="19" hasCustomPrompt="1"/>
          </p:nvPr>
        </p:nvSpPr>
        <p:spPr>
          <a:xfrm>
            <a:off x="5723336" y="1085850"/>
            <a:ext cx="5095875" cy="323850"/>
          </a:xfrm>
          <a:prstGeom prst="rect">
            <a:avLst/>
          </a:prstGeom>
        </p:spPr>
        <p:txBody>
          <a:bodyPr/>
          <a:lstStyle>
            <a:lvl1pPr marL="0" indent="0" algn="l">
              <a:buNone/>
              <a:defRPr sz="16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8" name="Espaço Reservado para Texto 3"/>
          <p:cNvSpPr>
            <a:spLocks noGrp="1"/>
          </p:cNvSpPr>
          <p:nvPr>
            <p:ph type="body" sz="quarter" idx="20" hasCustomPrompt="1"/>
          </p:nvPr>
        </p:nvSpPr>
        <p:spPr>
          <a:xfrm>
            <a:off x="5723336" y="1612805"/>
            <a:ext cx="5095875" cy="523875"/>
          </a:xfrm>
          <a:prstGeom prst="rect">
            <a:avLst/>
          </a:prstGeom>
        </p:spPr>
        <p:txBody>
          <a:bodyPr/>
          <a:lstStyle>
            <a:lvl1pPr marL="0" indent="0" algn="l">
              <a:buNone/>
              <a:defRPr sz="1200" b="0">
                <a:solidFill>
                  <a:schemeClr val="tx1">
                    <a:lumMod val="65000"/>
                    <a:lumOff val="35000"/>
                  </a:schemeClr>
                </a:solidFill>
                <a:latin typeface="+mn-lt"/>
              </a:defRPr>
            </a:lvl1pPr>
          </a:lstStyle>
          <a:p>
            <a:pPr lvl="0"/>
            <a:r>
              <a:rPr lang="pt-BR" dirty="0"/>
              <a:t>Texto de apoio</a:t>
            </a:r>
          </a:p>
        </p:txBody>
      </p:sp>
      <p:sp>
        <p:nvSpPr>
          <p:cNvPr id="16" name="Espaço Reservado para Texto 3"/>
          <p:cNvSpPr>
            <a:spLocks noGrp="1"/>
          </p:cNvSpPr>
          <p:nvPr>
            <p:ph type="body" sz="quarter" idx="21" hasCustomPrompt="1"/>
          </p:nvPr>
        </p:nvSpPr>
        <p:spPr>
          <a:xfrm>
            <a:off x="5723336" y="4847655"/>
            <a:ext cx="5095875" cy="323850"/>
          </a:xfrm>
          <a:prstGeom prst="rect">
            <a:avLst/>
          </a:prstGeom>
        </p:spPr>
        <p:txBody>
          <a:bodyPr/>
          <a:lstStyle>
            <a:lvl1pPr marL="0" indent="0" algn="l">
              <a:buNone/>
              <a:defRPr sz="16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7" name="Espaço Reservado para Texto 3"/>
          <p:cNvSpPr>
            <a:spLocks noGrp="1"/>
          </p:cNvSpPr>
          <p:nvPr>
            <p:ph type="body" sz="quarter" idx="22" hasCustomPrompt="1"/>
          </p:nvPr>
        </p:nvSpPr>
        <p:spPr>
          <a:xfrm>
            <a:off x="5723336" y="5374609"/>
            <a:ext cx="5095875" cy="523875"/>
          </a:xfrm>
          <a:prstGeom prst="rect">
            <a:avLst/>
          </a:prstGeom>
        </p:spPr>
        <p:txBody>
          <a:bodyPr/>
          <a:lstStyle>
            <a:lvl1pPr marL="0" indent="0" algn="l">
              <a:buNone/>
              <a:defRPr sz="1200" b="0">
                <a:solidFill>
                  <a:schemeClr val="tx1">
                    <a:lumMod val="65000"/>
                    <a:lumOff val="35000"/>
                  </a:schemeClr>
                </a:solidFill>
                <a:latin typeface="+mn-lt"/>
              </a:defRPr>
            </a:lvl1pPr>
          </a:lstStyle>
          <a:p>
            <a:pPr lvl="0"/>
            <a:r>
              <a:rPr lang="pt-BR" dirty="0"/>
              <a:t>Texto de apoio</a:t>
            </a:r>
          </a:p>
        </p:txBody>
      </p:sp>
      <p:sp>
        <p:nvSpPr>
          <p:cNvPr id="18" name="Espaço Reservado para Texto 3"/>
          <p:cNvSpPr>
            <a:spLocks noGrp="1"/>
          </p:cNvSpPr>
          <p:nvPr>
            <p:ph type="body" sz="quarter" idx="23" hasCustomPrompt="1"/>
          </p:nvPr>
        </p:nvSpPr>
        <p:spPr>
          <a:xfrm>
            <a:off x="5723336" y="3593720"/>
            <a:ext cx="5095875" cy="323850"/>
          </a:xfrm>
          <a:prstGeom prst="rect">
            <a:avLst/>
          </a:prstGeom>
        </p:spPr>
        <p:txBody>
          <a:bodyPr/>
          <a:lstStyle>
            <a:lvl1pPr marL="0" indent="0" algn="l">
              <a:buNone/>
              <a:defRPr sz="16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19" name="Espaço Reservado para Texto 3"/>
          <p:cNvSpPr>
            <a:spLocks noGrp="1"/>
          </p:cNvSpPr>
          <p:nvPr>
            <p:ph type="body" sz="quarter" idx="24" hasCustomPrompt="1"/>
          </p:nvPr>
        </p:nvSpPr>
        <p:spPr>
          <a:xfrm>
            <a:off x="5723336" y="4120675"/>
            <a:ext cx="5095875" cy="523875"/>
          </a:xfrm>
          <a:prstGeom prst="rect">
            <a:avLst/>
          </a:prstGeom>
        </p:spPr>
        <p:txBody>
          <a:bodyPr/>
          <a:lstStyle>
            <a:lvl1pPr marL="0" indent="0" algn="l">
              <a:buNone/>
              <a:defRPr sz="1200" b="0">
                <a:solidFill>
                  <a:schemeClr val="tx1">
                    <a:lumMod val="65000"/>
                    <a:lumOff val="35000"/>
                  </a:schemeClr>
                </a:solidFill>
                <a:latin typeface="+mn-lt"/>
              </a:defRPr>
            </a:lvl1pPr>
          </a:lstStyle>
          <a:p>
            <a:pPr lvl="0"/>
            <a:r>
              <a:rPr lang="pt-BR" dirty="0"/>
              <a:t>Texto de apoio</a:t>
            </a:r>
          </a:p>
        </p:txBody>
      </p:sp>
      <p:sp>
        <p:nvSpPr>
          <p:cNvPr id="20" name="Espaço Reservado para Texto 3"/>
          <p:cNvSpPr>
            <a:spLocks noGrp="1"/>
          </p:cNvSpPr>
          <p:nvPr>
            <p:ph type="body" sz="quarter" idx="25" hasCustomPrompt="1"/>
          </p:nvPr>
        </p:nvSpPr>
        <p:spPr>
          <a:xfrm>
            <a:off x="5723336" y="2339785"/>
            <a:ext cx="5095875" cy="323850"/>
          </a:xfrm>
          <a:prstGeom prst="rect">
            <a:avLst/>
          </a:prstGeom>
        </p:spPr>
        <p:txBody>
          <a:bodyPr/>
          <a:lstStyle>
            <a:lvl1pPr marL="0" indent="0" algn="l">
              <a:buNone/>
              <a:defRPr sz="1600" b="1">
                <a:solidFill>
                  <a:schemeClr val="tx1">
                    <a:lumMod val="65000"/>
                    <a:lumOff val="35000"/>
                  </a:schemeClr>
                </a:solidFill>
                <a:latin typeface="Montserrat" panose="00000500000000000000" pitchFamily="2" charset="0"/>
              </a:defRPr>
            </a:lvl1pPr>
          </a:lstStyle>
          <a:p>
            <a:pPr lvl="0"/>
            <a:r>
              <a:rPr lang="pt-BR" dirty="0"/>
              <a:t>Título</a:t>
            </a:r>
          </a:p>
        </p:txBody>
      </p:sp>
      <p:sp>
        <p:nvSpPr>
          <p:cNvPr id="21" name="Espaço Reservado para Texto 3"/>
          <p:cNvSpPr>
            <a:spLocks noGrp="1"/>
          </p:cNvSpPr>
          <p:nvPr>
            <p:ph type="body" sz="quarter" idx="26" hasCustomPrompt="1"/>
          </p:nvPr>
        </p:nvSpPr>
        <p:spPr>
          <a:xfrm>
            <a:off x="5723336" y="2866740"/>
            <a:ext cx="5095875" cy="523875"/>
          </a:xfrm>
          <a:prstGeom prst="rect">
            <a:avLst/>
          </a:prstGeom>
        </p:spPr>
        <p:txBody>
          <a:bodyPr/>
          <a:lstStyle>
            <a:lvl1pPr marL="0" indent="0" algn="l">
              <a:buNone/>
              <a:defRPr sz="1200" b="0">
                <a:solidFill>
                  <a:schemeClr val="tx1">
                    <a:lumMod val="65000"/>
                    <a:lumOff val="35000"/>
                  </a:schemeClr>
                </a:solidFill>
                <a:latin typeface="+mn-lt"/>
              </a:defRPr>
            </a:lvl1pPr>
          </a:lstStyle>
          <a:p>
            <a:pPr lvl="0"/>
            <a:r>
              <a:rPr lang="pt-BR" dirty="0"/>
              <a:t>Texto de apoio</a:t>
            </a:r>
          </a:p>
        </p:txBody>
      </p:sp>
    </p:spTree>
    <p:extLst>
      <p:ext uri="{BB962C8B-B14F-4D97-AF65-F5344CB8AC3E}">
        <p14:creationId xmlns:p14="http://schemas.microsoft.com/office/powerpoint/2010/main" val="300522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2F3286-926A-25F3-BBC0-48C8B750FC8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705953C-D827-4300-FABD-D5E7F55068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A8A9BC3-F791-5E45-226F-FA9A480D04D5}"/>
              </a:ext>
            </a:extLst>
          </p:cNvPr>
          <p:cNvSpPr>
            <a:spLocks noGrp="1"/>
          </p:cNvSpPr>
          <p:nvPr>
            <p:ph type="dt" sz="half" idx="10"/>
          </p:nvPr>
        </p:nvSpPr>
        <p:spPr/>
        <p:txBody>
          <a:bodyPr/>
          <a:lstStyle/>
          <a:p>
            <a:fld id="{CCBA193A-D757-450E-B309-CC69CCCC22D6}" type="datetimeFigureOut">
              <a:rPr lang="pt-BR" smtClean="0"/>
              <a:t>05/06/2023</a:t>
            </a:fld>
            <a:endParaRPr lang="pt-BR"/>
          </a:p>
        </p:txBody>
      </p:sp>
      <p:sp>
        <p:nvSpPr>
          <p:cNvPr id="5" name="Espaço Reservado para Rodapé 4">
            <a:extLst>
              <a:ext uri="{FF2B5EF4-FFF2-40B4-BE49-F238E27FC236}">
                <a16:creationId xmlns:a16="http://schemas.microsoft.com/office/drawing/2014/main" id="{6BFC6EFC-D73B-FE1A-8064-07E28DCA9E8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1BB5CC8-FAC6-5DAA-49EE-0EEF76073672}"/>
              </a:ext>
            </a:extLst>
          </p:cNvPr>
          <p:cNvSpPr>
            <a:spLocks noGrp="1"/>
          </p:cNvSpPr>
          <p:nvPr>
            <p:ph type="sldNum" sz="quarter" idx="12"/>
          </p:nvPr>
        </p:nvSpPr>
        <p:spPr/>
        <p:txBody>
          <a:bodyPr/>
          <a:lstStyle/>
          <a:p>
            <a:fld id="{589D1635-44CD-46AE-BE26-3C050AE99E18}" type="slidenum">
              <a:rPr lang="pt-BR" smtClean="0"/>
              <a:t>‹nº›</a:t>
            </a:fld>
            <a:endParaRPr lang="pt-BR"/>
          </a:p>
        </p:txBody>
      </p:sp>
    </p:spTree>
    <p:extLst>
      <p:ext uri="{BB962C8B-B14F-4D97-AF65-F5344CB8AC3E}">
        <p14:creationId xmlns:p14="http://schemas.microsoft.com/office/powerpoint/2010/main" val="3014994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âmina tópicos com ícones à direita">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1190625" y="797453"/>
            <a:ext cx="8715376" cy="697972"/>
          </a:xfrm>
          <a:prstGeom prst="rect">
            <a:avLst/>
          </a:prstGeom>
        </p:spPr>
        <p:txBody>
          <a:bodyPr wrap="square" anchor="t" anchorCtr="0">
            <a:normAutofit/>
          </a:bodyPr>
          <a:lstStyle>
            <a:lvl1pPr algn="l">
              <a:defRPr sz="4400" b="1" spc="0" baseline="0">
                <a:solidFill>
                  <a:srgbClr val="183EFF"/>
                </a:solidFill>
              </a:defRPr>
            </a:lvl1pPr>
          </a:lstStyle>
          <a:p>
            <a:r>
              <a:rPr lang="pt-BR"/>
              <a:t>Título</a:t>
            </a:r>
          </a:p>
        </p:txBody>
      </p:sp>
      <p:sp>
        <p:nvSpPr>
          <p:cNvPr id="10" name="Espaço Reservado para Texto 3"/>
          <p:cNvSpPr>
            <a:spLocks noGrp="1"/>
          </p:cNvSpPr>
          <p:nvPr>
            <p:ph type="body" sz="quarter" idx="14" hasCustomPrompt="1"/>
          </p:nvPr>
        </p:nvSpPr>
        <p:spPr>
          <a:xfrm>
            <a:off x="1190625" y="2653021"/>
            <a:ext cx="3886200" cy="414029"/>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a:t>Título</a:t>
            </a:r>
          </a:p>
        </p:txBody>
      </p:sp>
      <p:sp>
        <p:nvSpPr>
          <p:cNvPr id="11" name="Espaço Reservado para Texto 3"/>
          <p:cNvSpPr>
            <a:spLocks noGrp="1"/>
          </p:cNvSpPr>
          <p:nvPr>
            <p:ph type="body" sz="quarter" idx="16" hasCustomPrompt="1"/>
          </p:nvPr>
        </p:nvSpPr>
        <p:spPr>
          <a:xfrm>
            <a:off x="1190625" y="3248490"/>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a:t>Texto de apoio</a:t>
            </a:r>
          </a:p>
        </p:txBody>
      </p:sp>
      <p:sp>
        <p:nvSpPr>
          <p:cNvPr id="15" name="Espaço Reservado para Texto 3"/>
          <p:cNvSpPr>
            <a:spLocks noGrp="1"/>
          </p:cNvSpPr>
          <p:nvPr>
            <p:ph type="body" sz="quarter" idx="17" hasCustomPrompt="1"/>
          </p:nvPr>
        </p:nvSpPr>
        <p:spPr>
          <a:xfrm>
            <a:off x="1190625" y="4462771"/>
            <a:ext cx="3886200" cy="414029"/>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a:t>Título</a:t>
            </a:r>
          </a:p>
        </p:txBody>
      </p:sp>
      <p:sp>
        <p:nvSpPr>
          <p:cNvPr id="16" name="Espaço Reservado para Texto 3"/>
          <p:cNvSpPr>
            <a:spLocks noGrp="1"/>
          </p:cNvSpPr>
          <p:nvPr>
            <p:ph type="body" sz="quarter" idx="18" hasCustomPrompt="1"/>
          </p:nvPr>
        </p:nvSpPr>
        <p:spPr>
          <a:xfrm>
            <a:off x="1190625" y="5058240"/>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a:t>Texto de apoio</a:t>
            </a:r>
          </a:p>
        </p:txBody>
      </p:sp>
      <p:sp>
        <p:nvSpPr>
          <p:cNvPr id="20" name="Espaço Reservado para Texto 3"/>
          <p:cNvSpPr>
            <a:spLocks noGrp="1"/>
          </p:cNvSpPr>
          <p:nvPr>
            <p:ph type="body" sz="quarter" idx="19" hasCustomPrompt="1"/>
          </p:nvPr>
        </p:nvSpPr>
        <p:spPr>
          <a:xfrm>
            <a:off x="6019801" y="2653021"/>
            <a:ext cx="3886200" cy="414029"/>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a:t>Título</a:t>
            </a:r>
          </a:p>
        </p:txBody>
      </p:sp>
      <p:sp>
        <p:nvSpPr>
          <p:cNvPr id="21" name="Espaço Reservado para Texto 3"/>
          <p:cNvSpPr>
            <a:spLocks noGrp="1"/>
          </p:cNvSpPr>
          <p:nvPr>
            <p:ph type="body" sz="quarter" idx="20" hasCustomPrompt="1"/>
          </p:nvPr>
        </p:nvSpPr>
        <p:spPr>
          <a:xfrm>
            <a:off x="6019801" y="3248490"/>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a:t>Texto de apoio</a:t>
            </a:r>
          </a:p>
        </p:txBody>
      </p:sp>
      <p:sp>
        <p:nvSpPr>
          <p:cNvPr id="23" name="Espaço Reservado para Texto 3"/>
          <p:cNvSpPr>
            <a:spLocks noGrp="1"/>
          </p:cNvSpPr>
          <p:nvPr>
            <p:ph type="body" sz="quarter" idx="21" hasCustomPrompt="1"/>
          </p:nvPr>
        </p:nvSpPr>
        <p:spPr>
          <a:xfrm>
            <a:off x="6019801" y="4462771"/>
            <a:ext cx="3886200" cy="414029"/>
          </a:xfrm>
          <a:prstGeom prst="rect">
            <a:avLst/>
          </a:prstGeom>
        </p:spPr>
        <p:txBody>
          <a:bodyPr/>
          <a:lstStyle>
            <a:lvl1pPr marL="0" indent="0" algn="ctr">
              <a:buNone/>
              <a:defRPr sz="2400" b="1">
                <a:solidFill>
                  <a:schemeClr val="tx1">
                    <a:lumMod val="65000"/>
                    <a:lumOff val="35000"/>
                  </a:schemeClr>
                </a:solidFill>
                <a:latin typeface="Montserrat" panose="00000500000000000000" pitchFamily="2" charset="0"/>
              </a:defRPr>
            </a:lvl1pPr>
          </a:lstStyle>
          <a:p>
            <a:pPr lvl="0"/>
            <a:r>
              <a:rPr lang="pt-BR"/>
              <a:t>Título</a:t>
            </a:r>
          </a:p>
        </p:txBody>
      </p:sp>
      <p:sp>
        <p:nvSpPr>
          <p:cNvPr id="24" name="Espaço Reservado para Texto 3"/>
          <p:cNvSpPr>
            <a:spLocks noGrp="1"/>
          </p:cNvSpPr>
          <p:nvPr>
            <p:ph type="body" sz="quarter" idx="22" hasCustomPrompt="1"/>
          </p:nvPr>
        </p:nvSpPr>
        <p:spPr>
          <a:xfrm>
            <a:off x="6019801" y="5058240"/>
            <a:ext cx="3886200" cy="895350"/>
          </a:xfrm>
          <a:prstGeom prst="rect">
            <a:avLst/>
          </a:prstGeom>
        </p:spPr>
        <p:txBody>
          <a:bodyPr/>
          <a:lstStyle>
            <a:lvl1pPr marL="0" indent="0" algn="ctr">
              <a:buNone/>
              <a:defRPr sz="1800" b="0">
                <a:solidFill>
                  <a:schemeClr val="tx1">
                    <a:lumMod val="65000"/>
                    <a:lumOff val="35000"/>
                  </a:schemeClr>
                </a:solidFill>
                <a:latin typeface="+mn-lt"/>
              </a:defRPr>
            </a:lvl1pPr>
          </a:lstStyle>
          <a:p>
            <a:pPr lvl="0"/>
            <a:r>
              <a:rPr lang="pt-BR"/>
              <a:t>Texto de apoio</a:t>
            </a:r>
          </a:p>
        </p:txBody>
      </p:sp>
    </p:spTree>
    <p:extLst>
      <p:ext uri="{BB962C8B-B14F-4D97-AF65-F5344CB8AC3E}">
        <p14:creationId xmlns:p14="http://schemas.microsoft.com/office/powerpoint/2010/main" val="1871451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Lâmina fotos com texto de apoio">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08042F7E-415C-1C9E-840D-52A0033B7EA1}"/>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Imagem 3">
            <a:extLst>
              <a:ext uri="{FF2B5EF4-FFF2-40B4-BE49-F238E27FC236}">
                <a16:creationId xmlns:a16="http://schemas.microsoft.com/office/drawing/2014/main" id="{11F607B2-00A9-937D-8269-29A3E21E020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Espaço Reservado para Texto 3"/>
          <p:cNvSpPr>
            <a:spLocks noGrp="1"/>
          </p:cNvSpPr>
          <p:nvPr>
            <p:ph type="body" sz="quarter" idx="16" hasCustomPrompt="1"/>
          </p:nvPr>
        </p:nvSpPr>
        <p:spPr>
          <a:xfrm>
            <a:off x="1843088" y="928688"/>
            <a:ext cx="2100262" cy="4969795"/>
          </a:xfrm>
          <a:prstGeom prst="rect">
            <a:avLst/>
          </a:prstGeom>
        </p:spPr>
        <p:txBody>
          <a:bodyPr/>
          <a:lstStyle>
            <a:lvl1pPr marL="0" indent="0">
              <a:buNone/>
              <a:defRPr sz="1800" b="0">
                <a:solidFill>
                  <a:schemeClr val="tx1">
                    <a:lumMod val="65000"/>
                    <a:lumOff val="35000"/>
                  </a:schemeClr>
                </a:solidFill>
                <a:latin typeface="+mn-lt"/>
              </a:defRPr>
            </a:lvl1pPr>
          </a:lstStyle>
          <a:p>
            <a:pPr lvl="0"/>
            <a:r>
              <a:rPr lang="pt-BR" dirty="0"/>
              <a:t>Texto de apoio</a:t>
            </a:r>
          </a:p>
        </p:txBody>
      </p:sp>
      <p:sp>
        <p:nvSpPr>
          <p:cNvPr id="3" name="Espaço Reservado para Imagem 2"/>
          <p:cNvSpPr>
            <a:spLocks noGrp="1"/>
          </p:cNvSpPr>
          <p:nvPr>
            <p:ph type="pic" sz="quarter" idx="18"/>
          </p:nvPr>
        </p:nvSpPr>
        <p:spPr>
          <a:xfrm>
            <a:off x="8143875" y="0"/>
            <a:ext cx="3752850" cy="6858000"/>
          </a:xfrm>
          <a:prstGeom prst="rect">
            <a:avLst/>
          </a:prstGeom>
        </p:spPr>
        <p:txBody>
          <a:bodyPr/>
          <a:lstStyle/>
          <a:p>
            <a:endParaRPr lang="pt-BR"/>
          </a:p>
        </p:txBody>
      </p:sp>
      <p:sp>
        <p:nvSpPr>
          <p:cNvPr id="8" name="Espaço Reservado para Imagem 2"/>
          <p:cNvSpPr>
            <a:spLocks noGrp="1"/>
          </p:cNvSpPr>
          <p:nvPr>
            <p:ph type="pic" sz="quarter" idx="19"/>
          </p:nvPr>
        </p:nvSpPr>
        <p:spPr>
          <a:xfrm>
            <a:off x="4391025" y="0"/>
            <a:ext cx="3752850" cy="6858000"/>
          </a:xfrm>
          <a:prstGeom prst="rect">
            <a:avLst/>
          </a:prstGeom>
        </p:spPr>
        <p:txBody>
          <a:bodyPr/>
          <a:lstStyle/>
          <a:p>
            <a:endParaRPr lang="pt-BR"/>
          </a:p>
        </p:txBody>
      </p:sp>
    </p:spTree>
    <p:extLst>
      <p:ext uri="{BB962C8B-B14F-4D97-AF65-F5344CB8AC3E}">
        <p14:creationId xmlns:p14="http://schemas.microsoft.com/office/powerpoint/2010/main" val="183062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âmina de Título">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1136B438-876F-4751-7E8C-E90A1F6FF92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2D3DD27C-1B6D-E72C-E6D4-588D161670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p:cNvSpPr>
            <a:spLocks noGrp="1"/>
          </p:cNvSpPr>
          <p:nvPr>
            <p:ph type="ctrTitle" hasCustomPrompt="1"/>
          </p:nvPr>
        </p:nvSpPr>
        <p:spPr>
          <a:xfrm>
            <a:off x="1494993" y="1847419"/>
            <a:ext cx="8344764" cy="2620238"/>
          </a:xfrm>
          <a:prstGeom prst="rect">
            <a:avLst/>
          </a:prstGeom>
        </p:spPr>
        <p:txBody>
          <a:bodyPr wrap="square" anchor="ctr" anchorCtr="1">
            <a:normAutofit/>
          </a:bodyPr>
          <a:lstStyle>
            <a:lvl1pPr algn="l">
              <a:defRPr sz="6000" b="1" spc="0" baseline="0">
                <a:solidFill>
                  <a:srgbClr val="03CF00"/>
                </a:solidFill>
              </a:defRPr>
            </a:lvl1pPr>
          </a:lstStyle>
          <a:p>
            <a:r>
              <a:rPr lang="pt-BR" dirty="0"/>
              <a:t>Título Principal da Apresentação</a:t>
            </a:r>
          </a:p>
        </p:txBody>
      </p:sp>
    </p:spTree>
    <p:extLst>
      <p:ext uri="{BB962C8B-B14F-4D97-AF65-F5344CB8AC3E}">
        <p14:creationId xmlns:p14="http://schemas.microsoft.com/office/powerpoint/2010/main" val="4017404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âmina de Título">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1136B438-876F-4751-7E8C-E90A1F6FF92B}"/>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2D3DD27C-1B6D-E72C-E6D4-588D1616708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p:cNvSpPr>
            <a:spLocks noGrp="1"/>
          </p:cNvSpPr>
          <p:nvPr>
            <p:ph type="ctrTitle" hasCustomPrompt="1"/>
          </p:nvPr>
        </p:nvSpPr>
        <p:spPr>
          <a:xfrm>
            <a:off x="1494993" y="1847419"/>
            <a:ext cx="8344764" cy="2620238"/>
          </a:xfrm>
          <a:prstGeom prst="rect">
            <a:avLst/>
          </a:prstGeom>
        </p:spPr>
        <p:txBody>
          <a:bodyPr wrap="square" anchor="ctr" anchorCtr="1">
            <a:normAutofit/>
          </a:bodyPr>
          <a:lstStyle>
            <a:lvl1pPr algn="l">
              <a:defRPr sz="6000" b="1" spc="0" baseline="0">
                <a:solidFill>
                  <a:srgbClr val="03CF00"/>
                </a:solidFill>
              </a:defRPr>
            </a:lvl1pPr>
          </a:lstStyle>
          <a:p>
            <a:r>
              <a:rPr lang="pt-BR" dirty="0"/>
              <a:t>Título Principal da Apresentação</a:t>
            </a:r>
          </a:p>
        </p:txBody>
      </p:sp>
    </p:spTree>
    <p:extLst>
      <p:ext uri="{BB962C8B-B14F-4D97-AF65-F5344CB8AC3E}">
        <p14:creationId xmlns:p14="http://schemas.microsoft.com/office/powerpoint/2010/main" val="3103017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âmina aspa com imagem">
    <p:spTree>
      <p:nvGrpSpPr>
        <p:cNvPr id="1" name=""/>
        <p:cNvGrpSpPr/>
        <p:nvPr/>
      </p:nvGrpSpPr>
      <p:grpSpPr>
        <a:xfrm>
          <a:off x="0" y="0"/>
          <a:ext cx="0" cy="0"/>
          <a:chOff x="0" y="0"/>
          <a:chExt cx="0" cy="0"/>
        </a:xfrm>
      </p:grpSpPr>
      <p:sp>
        <p:nvSpPr>
          <p:cNvPr id="16" name="Espaço Reservado para Imagem 15"/>
          <p:cNvSpPr>
            <a:spLocks noGrp="1"/>
          </p:cNvSpPr>
          <p:nvPr>
            <p:ph type="pic" sz="quarter" idx="13"/>
          </p:nvPr>
        </p:nvSpPr>
        <p:spPr>
          <a:xfrm>
            <a:off x="0" y="0"/>
            <a:ext cx="12192000" cy="6858000"/>
          </a:xfrm>
          <a:prstGeom prst="rect">
            <a:avLst/>
          </a:prstGeom>
        </p:spPr>
        <p:txBody>
          <a:bodyPr/>
          <a:lstStyle/>
          <a:p>
            <a:endParaRPr lang="pt-BR" dirty="0"/>
          </a:p>
        </p:txBody>
      </p:sp>
      <p:sp>
        <p:nvSpPr>
          <p:cNvPr id="4" name="Espaço Reservado para Texto 3"/>
          <p:cNvSpPr>
            <a:spLocks noGrp="1"/>
          </p:cNvSpPr>
          <p:nvPr>
            <p:ph type="body" sz="quarter" idx="14" hasCustomPrompt="1"/>
          </p:nvPr>
        </p:nvSpPr>
        <p:spPr>
          <a:xfrm>
            <a:off x="1276350" y="1085850"/>
            <a:ext cx="9639301" cy="4076700"/>
          </a:xfrm>
          <a:prstGeom prst="rect">
            <a:avLst/>
          </a:prstGeom>
        </p:spPr>
        <p:txBody>
          <a:bodyPr/>
          <a:lstStyle>
            <a:lvl1pPr marL="0" indent="0">
              <a:buNone/>
              <a:defRPr sz="3600" b="1">
                <a:solidFill>
                  <a:schemeClr val="tx1">
                    <a:lumMod val="95000"/>
                    <a:lumOff val="5000"/>
                  </a:schemeClr>
                </a:solidFill>
                <a:latin typeface="Montserrat" panose="00000500000000000000" pitchFamily="2" charset="0"/>
              </a:defRPr>
            </a:lvl1pPr>
          </a:lstStyle>
          <a:p>
            <a:pPr lvl="0"/>
            <a:r>
              <a:rPr lang="pt-BR" dirty="0"/>
              <a:t>Aspas</a:t>
            </a:r>
          </a:p>
        </p:txBody>
      </p:sp>
      <p:sp>
        <p:nvSpPr>
          <p:cNvPr id="9" name="Espaço Reservado para Texto 3"/>
          <p:cNvSpPr>
            <a:spLocks noGrp="1"/>
          </p:cNvSpPr>
          <p:nvPr>
            <p:ph type="body" sz="quarter" idx="15" hasCustomPrompt="1"/>
          </p:nvPr>
        </p:nvSpPr>
        <p:spPr>
          <a:xfrm>
            <a:off x="1781175" y="5286375"/>
            <a:ext cx="9134476" cy="400050"/>
          </a:xfrm>
          <a:prstGeom prst="rect">
            <a:avLst/>
          </a:prstGeom>
        </p:spPr>
        <p:txBody>
          <a:bodyPr/>
          <a:lstStyle>
            <a:lvl1pPr marL="0" indent="0">
              <a:buNone/>
              <a:defRPr sz="2400" b="0">
                <a:solidFill>
                  <a:schemeClr val="tx1">
                    <a:lumMod val="95000"/>
                    <a:lumOff val="5000"/>
                  </a:schemeClr>
                </a:solidFill>
                <a:latin typeface="Montserrat" panose="00000500000000000000" pitchFamily="2" charset="0"/>
              </a:defRPr>
            </a:lvl1pPr>
          </a:lstStyle>
          <a:p>
            <a:pPr lvl="0"/>
            <a:r>
              <a:rPr lang="pt-BR" dirty="0"/>
              <a:t>Pessoa</a:t>
            </a:r>
          </a:p>
        </p:txBody>
      </p:sp>
      <p:cxnSp>
        <p:nvCxnSpPr>
          <p:cNvPr id="7" name="Conector reto 6"/>
          <p:cNvCxnSpPr>
            <a:stCxn id="9" idx="1"/>
          </p:cNvCxnSpPr>
          <p:nvPr userDrawn="1"/>
        </p:nvCxnSpPr>
        <p:spPr>
          <a:xfrm flipH="1">
            <a:off x="1276350" y="5486400"/>
            <a:ext cx="504825" cy="0"/>
          </a:xfrm>
          <a:prstGeom prst="line">
            <a:avLst/>
          </a:prstGeom>
          <a:ln>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13" name="Conector reto 12"/>
          <p:cNvCxnSpPr/>
          <p:nvPr userDrawn="1"/>
        </p:nvCxnSpPr>
        <p:spPr>
          <a:xfrm>
            <a:off x="1276350" y="5991225"/>
            <a:ext cx="9639301" cy="0"/>
          </a:xfrm>
          <a:prstGeom prst="line">
            <a:avLst/>
          </a:prstGeom>
          <a:ln cap="rnd">
            <a:solidFill>
              <a:srgbClr val="03CF00"/>
            </a:solidFill>
          </a:ln>
        </p:spPr>
        <p:style>
          <a:lnRef idx="3">
            <a:schemeClr val="dk1"/>
          </a:lnRef>
          <a:fillRef idx="0">
            <a:schemeClr val="dk1"/>
          </a:fillRef>
          <a:effectRef idx="2">
            <a:schemeClr val="dk1"/>
          </a:effectRef>
          <a:fontRef idx="minor">
            <a:schemeClr val="tx1"/>
          </a:fontRef>
        </p:style>
      </p:cxnSp>
      <p:sp>
        <p:nvSpPr>
          <p:cNvPr id="12" name="CaixaDeTexto 11"/>
          <p:cNvSpPr txBox="1"/>
          <p:nvPr userDrawn="1"/>
        </p:nvSpPr>
        <p:spPr>
          <a:xfrm>
            <a:off x="552450" y="295275"/>
            <a:ext cx="1048685" cy="2646878"/>
          </a:xfrm>
          <a:prstGeom prst="rect">
            <a:avLst/>
          </a:prstGeom>
          <a:noFill/>
        </p:spPr>
        <p:txBody>
          <a:bodyPr wrap="none" rtlCol="0">
            <a:spAutoFit/>
          </a:bodyPr>
          <a:lstStyle/>
          <a:p>
            <a:r>
              <a:rPr lang="pt-BR" sz="16600" b="1" dirty="0">
                <a:solidFill>
                  <a:srgbClr val="EA622B"/>
                </a:solidFill>
              </a:rPr>
              <a:t>“</a:t>
            </a:r>
          </a:p>
        </p:txBody>
      </p:sp>
      <p:sp>
        <p:nvSpPr>
          <p:cNvPr id="17" name="CaixaDeTexto 16"/>
          <p:cNvSpPr txBox="1"/>
          <p:nvPr userDrawn="1"/>
        </p:nvSpPr>
        <p:spPr>
          <a:xfrm rot="10800000">
            <a:off x="10591801" y="3201472"/>
            <a:ext cx="1048685" cy="2646878"/>
          </a:xfrm>
          <a:prstGeom prst="rect">
            <a:avLst/>
          </a:prstGeom>
          <a:noFill/>
        </p:spPr>
        <p:txBody>
          <a:bodyPr wrap="none" rtlCol="0">
            <a:spAutoFit/>
          </a:bodyPr>
          <a:lstStyle/>
          <a:p>
            <a:r>
              <a:rPr lang="pt-BR" sz="16600" b="1" dirty="0">
                <a:solidFill>
                  <a:schemeClr val="tx1">
                    <a:lumMod val="95000"/>
                    <a:lumOff val="5000"/>
                  </a:schemeClr>
                </a:solidFill>
              </a:rPr>
              <a:t>“</a:t>
            </a:r>
          </a:p>
        </p:txBody>
      </p:sp>
    </p:spTree>
    <p:extLst>
      <p:ext uri="{BB962C8B-B14F-4D97-AF65-F5344CB8AC3E}">
        <p14:creationId xmlns:p14="http://schemas.microsoft.com/office/powerpoint/2010/main" val="1190760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image" Target="../media/image7.png"/><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image" Target="../media/image2.png"/><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028306"/>
      </p:ext>
    </p:extLst>
  </p:cSld>
  <p:clrMap bg1="lt1" tx1="dk1" bg2="lt2" tx2="dk2" accent1="accent1" accent2="accent2" accent3="accent3" accent4="accent4" accent5="accent5" accent6="accent6" hlink="hlink" folHlink="folHlink"/>
  <p:sldLayoutIdLst>
    <p:sldLayoutId id="2147483649" r:id="rId1"/>
    <p:sldLayoutId id="2147483692" r:id="rId2"/>
    <p:sldLayoutId id="2147483693" r:id="rId3"/>
    <p:sldLayoutId id="2147483698" r:id="rId4"/>
    <p:sldLayoutId id="2147483699" r:id="rId5"/>
    <p:sldLayoutId id="2147483701" r:id="rId6"/>
    <p:sldLayoutId id="2147483702"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18" name="Retângulo 17">
            <a:extLst>
              <a:ext uri="{FF2B5EF4-FFF2-40B4-BE49-F238E27FC236}">
                <a16:creationId xmlns:a16="http://schemas.microsoft.com/office/drawing/2014/main" id="{D042BC1F-CB3C-CC65-4A71-CE0130D46AA5}"/>
              </a:ext>
            </a:extLst>
          </p:cNvPr>
          <p:cNvSpPr/>
          <p:nvPr userDrawn="1"/>
        </p:nvSpPr>
        <p:spPr>
          <a:xfrm>
            <a:off x="1728788" y="0"/>
            <a:ext cx="1046321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Imagem 16">
            <a:extLst>
              <a:ext uri="{FF2B5EF4-FFF2-40B4-BE49-F238E27FC236}">
                <a16:creationId xmlns:a16="http://schemas.microsoft.com/office/drawing/2014/main" id="{3851CBDE-93DB-CD9F-EE75-A4C07C9679E6}"/>
              </a:ext>
            </a:extLst>
          </p:cNvPr>
          <p:cNvPicPr>
            <a:picLocks noChangeAspect="1"/>
          </p:cNvPicPr>
          <p:nvPr userDrawn="1"/>
        </p:nvPicPr>
        <p:blipFill>
          <a:blip r:embed="rId2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Espaço Reservado para Título 1">
            <a:extLst>
              <a:ext uri="{FF2B5EF4-FFF2-40B4-BE49-F238E27FC236}">
                <a16:creationId xmlns:a16="http://schemas.microsoft.com/office/drawing/2014/main" id="{4AC3555A-6B36-11F3-774F-D6A303961A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pic>
        <p:nvPicPr>
          <p:cNvPr id="20" name="Imagem 19">
            <a:extLst>
              <a:ext uri="{FF2B5EF4-FFF2-40B4-BE49-F238E27FC236}">
                <a16:creationId xmlns:a16="http://schemas.microsoft.com/office/drawing/2014/main" id="{8749B18A-0E23-44DA-1802-4304D5D66306}"/>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8437402" y="6016675"/>
            <a:ext cx="3335498" cy="603201"/>
          </a:xfrm>
          <a:prstGeom prst="rect">
            <a:avLst/>
          </a:prstGeom>
        </p:spPr>
      </p:pic>
    </p:spTree>
    <p:extLst>
      <p:ext uri="{BB962C8B-B14F-4D97-AF65-F5344CB8AC3E}">
        <p14:creationId xmlns:p14="http://schemas.microsoft.com/office/powerpoint/2010/main" val="1911231606"/>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86"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7" r:id="rId17"/>
    <p:sldLayoutId id="2147483695" r:id="rId18"/>
    <p:sldLayoutId id="2147483697" r:id="rId19"/>
    <p:sldLayoutId id="2147483700" r:id="rId20"/>
  </p:sldLayoutIdLst>
  <p:hf hdr="0" ftr="0" dt="0"/>
  <p:txStyles>
    <p:titleStyle>
      <a:lvl1pPr algn="l" defTabSz="914400" rtl="0" eaLnBrk="1" latinLnBrk="0" hangingPunct="1">
        <a:lnSpc>
          <a:spcPct val="90000"/>
        </a:lnSpc>
        <a:spcBef>
          <a:spcPct val="0"/>
        </a:spcBef>
        <a:buNone/>
        <a:defRPr sz="4000" b="1" kern="1200">
          <a:solidFill>
            <a:srgbClr val="183EF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2.png"/><Relationship Id="rId7" Type="http://schemas.openxmlformats.org/officeDocument/2006/relationships/diagramQuickStyle" Target="../diagrams/quickStyle6.xml"/><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4.png"/><Relationship Id="rId9" Type="http://schemas.microsoft.com/office/2007/relationships/diagramDrawing" Target="../diagrams/drawing6.xml"/></Relationships>
</file>

<file path=ppt/slides/_rels/slide14.xml.rels><?xml version="1.0" encoding="UTF-8" standalone="yes"?>
<Relationships xmlns="http://schemas.openxmlformats.org/package/2006/relationships"><Relationship Id="rId8" Type="http://schemas.openxmlformats.org/officeDocument/2006/relationships/hyperlink" Target="https://www.in.gov.br/en/web/dou/-/portaria-n-701-de-29-de-setembro-de-2022-437615995" TargetMode="External"/><Relationship Id="rId3" Type="http://schemas.openxmlformats.org/officeDocument/2006/relationships/image" Target="../media/image34.png"/><Relationship Id="rId7" Type="http://schemas.openxmlformats.org/officeDocument/2006/relationships/hyperlink" Target="https://www.in.gov.br/en/web/dou/-/portaria-n-234-de-18-de-julho-de-2022-416506215"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hyperlink" Target="https://www.in.gov.br/en/web/dou/-/portaria-saes/ms-n-50-de-9-de-fevereiro-de-2022-379573004" TargetMode="External"/><Relationship Id="rId5" Type="http://schemas.openxmlformats.org/officeDocument/2006/relationships/hyperlink" Target="https://www.in.gov.br/en/web/dou/-/portaria-gm/ms-n-3.328-de-22-de-agosto-de-2022-425012964" TargetMode="External"/><Relationship Id="rId10" Type="http://schemas.openxmlformats.org/officeDocument/2006/relationships/hyperlink" Target="https://pesquisa.in.gov.br/imprensa/jsp/visualiza/index.jsp?data=08/01/2018&amp;jornal=515&amp;pagina=48&amp;totalArquivos=92" TargetMode="External"/><Relationship Id="rId4" Type="http://schemas.openxmlformats.org/officeDocument/2006/relationships/hyperlink" Target="https://www.in.gov.br/en/web/dou/-/portaria-n-1.068-de-17-de-novembro-de-2020-289283311" TargetMode="External"/><Relationship Id="rId9" Type="http://schemas.openxmlformats.org/officeDocument/2006/relationships/hyperlink" Target="http://pesquisa.in.gov.br/imprensa/jsp/visualiza/index.jsp?jornal=1&amp;pagina=29&amp;data=09/09/2016"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hyperlink" Target="mailto:Seidigi@sa&#250;de.gov.b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3.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Interface gráfica do usuário, Site&#10;&#10;Descrição gerada automaticamente">
            <a:extLst>
              <a:ext uri="{FF2B5EF4-FFF2-40B4-BE49-F238E27FC236}">
                <a16:creationId xmlns:a16="http://schemas.microsoft.com/office/drawing/2014/main" id="{906E0A6C-5417-A9C0-C5FF-84AA0B97DD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 y="0"/>
            <a:ext cx="12190195" cy="6859016"/>
          </a:xfrm>
          <a:prstGeom prst="rect">
            <a:avLst/>
          </a:prstGeom>
        </p:spPr>
      </p:pic>
      <p:sp>
        <p:nvSpPr>
          <p:cNvPr id="4" name="CaixaDeTexto 3">
            <a:extLst>
              <a:ext uri="{FF2B5EF4-FFF2-40B4-BE49-F238E27FC236}">
                <a16:creationId xmlns:a16="http://schemas.microsoft.com/office/drawing/2014/main" id="{B082CCD9-28CA-BF96-B24F-536DFD7E3FE2}"/>
              </a:ext>
            </a:extLst>
          </p:cNvPr>
          <p:cNvSpPr txBox="1"/>
          <p:nvPr/>
        </p:nvSpPr>
        <p:spPr>
          <a:xfrm>
            <a:off x="1708727" y="4057226"/>
            <a:ext cx="9246176" cy="1015663"/>
          </a:xfrm>
          <a:prstGeom prst="rect">
            <a:avLst/>
          </a:prstGeom>
          <a:noFill/>
        </p:spPr>
        <p:txBody>
          <a:bodyPr wrap="square" rtlCol="0">
            <a:spAutoFit/>
          </a:bodyPr>
          <a:lstStyle/>
          <a:p>
            <a:pPr algn="ctr"/>
            <a:r>
              <a:rPr lang="en-US" sz="2000" b="1" dirty="0">
                <a:solidFill>
                  <a:schemeClr val="bg1"/>
                </a:solidFill>
                <a:latin typeface="Montserrat" panose="00000500000000000000" pitchFamily="50" charset="0"/>
              </a:rPr>
              <a:t>The Department of Information and Health Informatics (DATASUS) and the National Health Data Network (RNDS)</a:t>
            </a:r>
          </a:p>
          <a:p>
            <a:pPr algn="ctr"/>
            <a:endParaRPr lang="pt-BR" sz="2000" b="1" dirty="0">
              <a:solidFill>
                <a:schemeClr val="bg1"/>
              </a:solidFill>
              <a:latin typeface="Montserrat" panose="00000500000000000000" pitchFamily="50" charset="0"/>
            </a:endParaRPr>
          </a:p>
        </p:txBody>
      </p:sp>
      <p:sp>
        <p:nvSpPr>
          <p:cNvPr id="5" name="CaixaDeTexto 4">
            <a:extLst>
              <a:ext uri="{FF2B5EF4-FFF2-40B4-BE49-F238E27FC236}">
                <a16:creationId xmlns:a16="http://schemas.microsoft.com/office/drawing/2014/main" id="{EC084FB2-CBB1-8DA8-4DCA-A067FE6CB847}"/>
              </a:ext>
            </a:extLst>
          </p:cNvPr>
          <p:cNvSpPr txBox="1"/>
          <p:nvPr/>
        </p:nvSpPr>
        <p:spPr>
          <a:xfrm>
            <a:off x="2142837" y="4765112"/>
            <a:ext cx="8340436" cy="830997"/>
          </a:xfrm>
          <a:prstGeom prst="rect">
            <a:avLst/>
          </a:prstGeom>
          <a:noFill/>
        </p:spPr>
        <p:txBody>
          <a:bodyPr wrap="square" rtlCol="0">
            <a:spAutoFit/>
          </a:bodyPr>
          <a:lstStyle/>
          <a:p>
            <a:pPr algn="ctr"/>
            <a:r>
              <a:rPr lang="en-US" sz="1600" b="1" dirty="0">
                <a:solidFill>
                  <a:schemeClr val="bg1"/>
                </a:solidFill>
                <a:latin typeface="Montserrat" panose="00000500000000000000" pitchFamily="50" charset="0"/>
              </a:rPr>
              <a:t>Coordination of Innovation and Health Informatics </a:t>
            </a:r>
          </a:p>
          <a:p>
            <a:pPr algn="ctr"/>
            <a:r>
              <a:rPr lang="en-US" sz="1600" b="1" dirty="0">
                <a:solidFill>
                  <a:schemeClr val="bg1"/>
                </a:solidFill>
                <a:latin typeface="Montserrat" panose="00000500000000000000" pitchFamily="50" charset="0"/>
              </a:rPr>
              <a:t>CGIIS/DATASUS/SEIDIGI</a:t>
            </a:r>
            <a:br>
              <a:rPr lang="en-US" sz="1600" b="1" dirty="0">
                <a:solidFill>
                  <a:schemeClr val="bg1"/>
                </a:solidFill>
                <a:latin typeface="Montserrat" panose="00000500000000000000" pitchFamily="50" charset="0"/>
              </a:rPr>
            </a:br>
            <a:r>
              <a:rPr lang="en-US" sz="1600" b="1" dirty="0">
                <a:solidFill>
                  <a:schemeClr val="bg1"/>
                </a:solidFill>
                <a:latin typeface="Montserrat" panose="00000500000000000000" pitchFamily="50" charset="0"/>
              </a:rPr>
              <a:t>05 June 2023</a:t>
            </a:r>
            <a:endParaRPr lang="pt-BR" sz="1600" dirty="0">
              <a:solidFill>
                <a:schemeClr val="bg1"/>
              </a:solidFill>
              <a:latin typeface="Montserrat" panose="00000500000000000000" pitchFamily="50" charset="0"/>
            </a:endParaRPr>
          </a:p>
        </p:txBody>
      </p:sp>
    </p:spTree>
    <p:extLst>
      <p:ext uri="{BB962C8B-B14F-4D97-AF65-F5344CB8AC3E}">
        <p14:creationId xmlns:p14="http://schemas.microsoft.com/office/powerpoint/2010/main" val="2264779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Arredondado 23">
            <a:extLst>
              <a:ext uri="{FF2B5EF4-FFF2-40B4-BE49-F238E27FC236}">
                <a16:creationId xmlns:a16="http://schemas.microsoft.com/office/drawing/2014/main" id="{57510285-AC17-A578-3361-07298DA798A1}"/>
              </a:ext>
            </a:extLst>
          </p:cNvPr>
          <p:cNvSpPr/>
          <p:nvPr/>
        </p:nvSpPr>
        <p:spPr>
          <a:xfrm>
            <a:off x="6187440" y="1631190"/>
            <a:ext cx="4896196" cy="1848407"/>
          </a:xfrm>
          <a:prstGeom prst="roundRect">
            <a:avLst/>
          </a:prstGeom>
          <a:noFill/>
          <a:ln>
            <a:solidFill>
              <a:srgbClr val="EA62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ctrTitle"/>
          </p:nvPr>
        </p:nvSpPr>
        <p:spPr>
          <a:xfrm>
            <a:off x="853594" y="643051"/>
            <a:ext cx="9408753" cy="697972"/>
          </a:xfrm>
        </p:spPr>
        <p:txBody>
          <a:bodyPr>
            <a:normAutofit/>
          </a:bodyPr>
          <a:lstStyle/>
          <a:p>
            <a:r>
              <a:rPr lang="en-US" sz="3200" dirty="0">
                <a:solidFill>
                  <a:srgbClr val="EA622B"/>
                </a:solidFill>
                <a:latin typeface="Montserrat ExtraBold" panose="00000900000000000000" pitchFamily="2" charset="0"/>
              </a:rPr>
              <a:t>How does data transit in the RNDS?</a:t>
            </a:r>
            <a:endParaRPr lang="pt-BR" sz="3200" dirty="0">
              <a:solidFill>
                <a:srgbClr val="EA622B"/>
              </a:solidFill>
              <a:latin typeface="Montserrat ExtraBold" panose="00000900000000000000" pitchFamily="2" charset="0"/>
            </a:endParaRPr>
          </a:p>
        </p:txBody>
      </p:sp>
      <p:sp>
        <p:nvSpPr>
          <p:cNvPr id="4" name="Espaço Reservado para Texto 3"/>
          <p:cNvSpPr>
            <a:spLocks noGrp="1"/>
          </p:cNvSpPr>
          <p:nvPr>
            <p:ph type="body" sz="quarter" idx="14"/>
          </p:nvPr>
        </p:nvSpPr>
        <p:spPr>
          <a:xfrm>
            <a:off x="6670315" y="1851452"/>
            <a:ext cx="3886200" cy="414029"/>
          </a:xfrm>
        </p:spPr>
        <p:txBody>
          <a:bodyPr/>
          <a:lstStyle/>
          <a:p>
            <a:pPr algn="l"/>
            <a:r>
              <a:rPr lang="da-DK" dirty="0">
                <a:latin typeface="Montserrat ExtraBold" panose="00000900000000000000" pitchFamily="2" charset="0"/>
              </a:rPr>
              <a:t>Informational Model</a:t>
            </a:r>
            <a:endParaRPr lang="pt-BR" dirty="0">
              <a:latin typeface="Montserrat ExtraBold" panose="00000900000000000000" pitchFamily="2" charset="0"/>
            </a:endParaRPr>
          </a:p>
        </p:txBody>
      </p:sp>
      <p:sp>
        <p:nvSpPr>
          <p:cNvPr id="5" name="Espaço Reservado para Texto 4"/>
          <p:cNvSpPr>
            <a:spLocks noGrp="1"/>
          </p:cNvSpPr>
          <p:nvPr>
            <p:ph type="body" sz="quarter" idx="16"/>
          </p:nvPr>
        </p:nvSpPr>
        <p:spPr>
          <a:xfrm>
            <a:off x="6670315" y="2296125"/>
            <a:ext cx="4094522" cy="895350"/>
          </a:xfrm>
        </p:spPr>
        <p:txBody>
          <a:bodyPr/>
          <a:lstStyle/>
          <a:p>
            <a:pPr marL="285750" indent="-285750" algn="l">
              <a:buFont typeface="Arial" panose="020B0604020202020204" pitchFamily="34" charset="0"/>
              <a:buChar char="•"/>
            </a:pPr>
            <a:r>
              <a:rPr lang="en-US" dirty="0"/>
              <a:t>Conceptual representation in sections and given blocks;</a:t>
            </a:r>
          </a:p>
          <a:p>
            <a:pPr marL="285750" indent="-285750" algn="l">
              <a:buFont typeface="Arial" panose="020B0604020202020204" pitchFamily="34" charset="0"/>
              <a:buChar char="•"/>
            </a:pPr>
            <a:r>
              <a:rPr lang="pt-BR" dirty="0" err="1"/>
              <a:t>Crafted</a:t>
            </a:r>
            <a:r>
              <a:rPr lang="pt-BR" dirty="0"/>
              <a:t> </a:t>
            </a:r>
            <a:r>
              <a:rPr lang="pt-BR" dirty="0" err="1"/>
              <a:t>from</a:t>
            </a:r>
            <a:r>
              <a:rPr lang="pt-BR" dirty="0"/>
              <a:t> expert </a:t>
            </a:r>
            <a:r>
              <a:rPr lang="pt-BR" dirty="0" err="1"/>
              <a:t>knowledge</a:t>
            </a:r>
            <a:r>
              <a:rPr lang="pt-BR" dirty="0"/>
              <a:t>;</a:t>
            </a:r>
          </a:p>
        </p:txBody>
      </p:sp>
      <p:sp>
        <p:nvSpPr>
          <p:cNvPr id="33" name="Oval 32">
            <a:extLst>
              <a:ext uri="{FF2B5EF4-FFF2-40B4-BE49-F238E27FC236}">
                <a16:creationId xmlns:a16="http://schemas.microsoft.com/office/drawing/2014/main" id="{0AB82342-E1D1-811D-E9D3-F1C50328805C}"/>
              </a:ext>
            </a:extLst>
          </p:cNvPr>
          <p:cNvSpPr/>
          <p:nvPr/>
        </p:nvSpPr>
        <p:spPr>
          <a:xfrm>
            <a:off x="5648686" y="2240960"/>
            <a:ext cx="818039" cy="818039"/>
          </a:xfrm>
          <a:prstGeom prst="ellipse">
            <a:avLst/>
          </a:prstGeom>
          <a:solidFill>
            <a:srgbClr val="03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solidFill>
                  <a:schemeClr val="tx1"/>
                </a:solidFill>
              </a:rPr>
              <a:t>01</a:t>
            </a:r>
          </a:p>
        </p:txBody>
      </p:sp>
      <p:sp>
        <p:nvSpPr>
          <p:cNvPr id="48" name="Retângulo Arredondado 47">
            <a:extLst>
              <a:ext uri="{FF2B5EF4-FFF2-40B4-BE49-F238E27FC236}">
                <a16:creationId xmlns:a16="http://schemas.microsoft.com/office/drawing/2014/main" id="{5BCDFA55-5D01-020F-F830-3AA75885DED7}"/>
              </a:ext>
            </a:extLst>
          </p:cNvPr>
          <p:cNvSpPr/>
          <p:nvPr/>
        </p:nvSpPr>
        <p:spPr>
          <a:xfrm>
            <a:off x="6187439" y="3659260"/>
            <a:ext cx="4977865" cy="1843182"/>
          </a:xfrm>
          <a:prstGeom prst="roundRect">
            <a:avLst/>
          </a:prstGeom>
          <a:noFill/>
          <a:ln>
            <a:solidFill>
              <a:srgbClr val="EA62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Espaço Reservado para Texto 3">
            <a:extLst>
              <a:ext uri="{FF2B5EF4-FFF2-40B4-BE49-F238E27FC236}">
                <a16:creationId xmlns:a16="http://schemas.microsoft.com/office/drawing/2014/main" id="{67F75C9C-254F-FDDF-FCD5-29ABDABBE112}"/>
              </a:ext>
            </a:extLst>
          </p:cNvPr>
          <p:cNvSpPr txBox="1">
            <a:spLocks/>
          </p:cNvSpPr>
          <p:nvPr/>
        </p:nvSpPr>
        <p:spPr>
          <a:xfrm>
            <a:off x="6698890" y="3855904"/>
            <a:ext cx="4094522" cy="24039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tx1">
                    <a:lumMod val="65000"/>
                    <a:lumOff val="35000"/>
                  </a:schemeClr>
                </a:solidFill>
                <a:latin typeface="Montserrat"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da-DK" dirty="0">
                <a:latin typeface="Montserrat ExtraBold" panose="00000900000000000000" pitchFamily="2" charset="0"/>
              </a:rPr>
              <a:t>Computational Model</a:t>
            </a:r>
            <a:endParaRPr lang="pt-BR" dirty="0">
              <a:latin typeface="Montserrat ExtraBold" panose="00000900000000000000" pitchFamily="2" charset="0"/>
            </a:endParaRPr>
          </a:p>
        </p:txBody>
      </p:sp>
      <p:sp>
        <p:nvSpPr>
          <p:cNvPr id="50" name="Espaço Reservado para Texto 4">
            <a:extLst>
              <a:ext uri="{FF2B5EF4-FFF2-40B4-BE49-F238E27FC236}">
                <a16:creationId xmlns:a16="http://schemas.microsoft.com/office/drawing/2014/main" id="{1A47A8B1-4DD3-56B5-05D6-4E22A0C10EED}"/>
              </a:ext>
            </a:extLst>
          </p:cNvPr>
          <p:cNvSpPr txBox="1">
            <a:spLocks/>
          </p:cNvSpPr>
          <p:nvPr/>
        </p:nvSpPr>
        <p:spPr>
          <a:xfrm>
            <a:off x="6667616" y="4275957"/>
            <a:ext cx="3886200" cy="89535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Arial" panose="020B0604020202020204" pitchFamily="34" charset="0"/>
              <a:buChar char="•"/>
            </a:pPr>
            <a:r>
              <a:rPr lang="en-US" dirty="0"/>
              <a:t>Implementation of standards according to MI;</a:t>
            </a:r>
          </a:p>
          <a:p>
            <a:pPr marL="285750" indent="-285750" algn="l">
              <a:buFont typeface="Arial" panose="020B0604020202020204" pitchFamily="34" charset="0"/>
              <a:buChar char="•"/>
            </a:pPr>
            <a:r>
              <a:rPr lang="pt-BR" dirty="0"/>
              <a:t>RNDS – HL7/FHIR;</a:t>
            </a:r>
          </a:p>
        </p:txBody>
      </p:sp>
      <p:sp>
        <p:nvSpPr>
          <p:cNvPr id="51" name="Oval 50">
            <a:extLst>
              <a:ext uri="{FF2B5EF4-FFF2-40B4-BE49-F238E27FC236}">
                <a16:creationId xmlns:a16="http://schemas.microsoft.com/office/drawing/2014/main" id="{47942345-AE56-6DB1-C3FD-D359D88CB71E}"/>
              </a:ext>
            </a:extLst>
          </p:cNvPr>
          <p:cNvSpPr/>
          <p:nvPr/>
        </p:nvSpPr>
        <p:spPr>
          <a:xfrm>
            <a:off x="5648686" y="4079858"/>
            <a:ext cx="818039" cy="818039"/>
          </a:xfrm>
          <a:prstGeom prst="ellipse">
            <a:avLst/>
          </a:prstGeom>
          <a:solidFill>
            <a:srgbClr val="03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solidFill>
                  <a:schemeClr val="tx1"/>
                </a:solidFill>
              </a:rPr>
              <a:t>02</a:t>
            </a:r>
          </a:p>
        </p:txBody>
      </p:sp>
      <p:pic>
        <p:nvPicPr>
          <p:cNvPr id="3" name="Imagem 37">
            <a:extLst>
              <a:ext uri="{FF2B5EF4-FFF2-40B4-BE49-F238E27FC236}">
                <a16:creationId xmlns:a16="http://schemas.microsoft.com/office/drawing/2014/main" id="{5B374C0C-9B89-2B10-AF31-9C404B2A1419}"/>
              </a:ext>
            </a:extLst>
          </p:cNvPr>
          <p:cNvPicPr>
            <a:picLocks noChangeAspect="1"/>
          </p:cNvPicPr>
          <p:nvPr/>
        </p:nvPicPr>
        <p:blipFill>
          <a:blip r:embed="rId3" cstate="print">
            <a:duotone>
              <a:prstClr val="black"/>
              <a:srgbClr val="293E59">
                <a:tint val="45000"/>
                <a:satMod val="400000"/>
              </a:srgbClr>
            </a:duotone>
            <a:extLst>
              <a:ext uri="{28A0092B-C50C-407E-A947-70E740481C1C}">
                <a14:useLocalDpi xmlns:a14="http://schemas.microsoft.com/office/drawing/2010/main" val="0"/>
              </a:ext>
            </a:extLst>
          </a:blip>
          <a:stretch>
            <a:fillRect/>
          </a:stretch>
        </p:blipFill>
        <p:spPr>
          <a:xfrm>
            <a:off x="548624" y="1623531"/>
            <a:ext cx="4462205" cy="4578406"/>
          </a:xfrm>
          <a:prstGeom prst="rect">
            <a:avLst/>
          </a:prstGeom>
        </p:spPr>
      </p:pic>
      <p:pic>
        <p:nvPicPr>
          <p:cNvPr id="7" name="Picture 6" descr="Logo&#10;&#10;Description automatically generated">
            <a:extLst>
              <a:ext uri="{FF2B5EF4-FFF2-40B4-BE49-F238E27FC236}">
                <a16:creationId xmlns:a16="http://schemas.microsoft.com/office/drawing/2014/main" id="{EF44F9BD-9AF7-9BDD-CD3C-2AA37E25C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34" y="2193237"/>
            <a:ext cx="4364170" cy="3083944"/>
          </a:xfrm>
          <a:prstGeom prst="rect">
            <a:avLst/>
          </a:prstGeom>
        </p:spPr>
      </p:pic>
    </p:spTree>
    <p:extLst>
      <p:ext uri="{BB962C8B-B14F-4D97-AF65-F5344CB8AC3E}">
        <p14:creationId xmlns:p14="http://schemas.microsoft.com/office/powerpoint/2010/main" val="1984065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3" name="Conector Reto 82">
            <a:extLst>
              <a:ext uri="{FF2B5EF4-FFF2-40B4-BE49-F238E27FC236}">
                <a16:creationId xmlns:a16="http://schemas.microsoft.com/office/drawing/2014/main" id="{818B6385-CB81-36FA-7BFE-A13738634F71}"/>
              </a:ext>
            </a:extLst>
          </p:cNvPr>
          <p:cNvCxnSpPr>
            <a:cxnSpLocks/>
          </p:cNvCxnSpPr>
          <p:nvPr/>
        </p:nvCxnSpPr>
        <p:spPr>
          <a:xfrm flipV="1">
            <a:off x="5234745" y="4083952"/>
            <a:ext cx="6957255" cy="4225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71" name="Conector Angulado 70">
            <a:extLst>
              <a:ext uri="{FF2B5EF4-FFF2-40B4-BE49-F238E27FC236}">
                <a16:creationId xmlns:a16="http://schemas.microsoft.com/office/drawing/2014/main" id="{ED9291DD-957D-2DA0-3D7A-131D2D2E90B5}"/>
              </a:ext>
            </a:extLst>
          </p:cNvPr>
          <p:cNvCxnSpPr>
            <a:cxnSpLocks/>
            <a:stCxn id="51" idx="2"/>
            <a:endCxn id="8" idx="0"/>
          </p:cNvCxnSpPr>
          <p:nvPr/>
        </p:nvCxnSpPr>
        <p:spPr>
          <a:xfrm rot="5400000">
            <a:off x="10099437" y="1335430"/>
            <a:ext cx="1062998" cy="740168"/>
          </a:xfrm>
          <a:prstGeom prst="bentConnector3">
            <a:avLst>
              <a:gd name="adj1" fmla="val 50000"/>
            </a:avLst>
          </a:prstGeom>
          <a:ln w="31750">
            <a:prstDash val="sysDot"/>
          </a:ln>
        </p:spPr>
        <p:style>
          <a:lnRef idx="1">
            <a:schemeClr val="accent1"/>
          </a:lnRef>
          <a:fillRef idx="0">
            <a:schemeClr val="accent1"/>
          </a:fillRef>
          <a:effectRef idx="0">
            <a:schemeClr val="accent1"/>
          </a:effectRef>
          <a:fontRef idx="minor">
            <a:schemeClr val="tx1"/>
          </a:fontRef>
        </p:style>
      </p:cxnSp>
      <p:cxnSp>
        <p:nvCxnSpPr>
          <p:cNvPr id="55" name="Conector Reto 54">
            <a:extLst>
              <a:ext uri="{FF2B5EF4-FFF2-40B4-BE49-F238E27FC236}">
                <a16:creationId xmlns:a16="http://schemas.microsoft.com/office/drawing/2014/main" id="{0FDA17A1-4615-5051-939A-5267C7771F5C}"/>
              </a:ext>
            </a:extLst>
          </p:cNvPr>
          <p:cNvCxnSpPr>
            <a:cxnSpLocks/>
          </p:cNvCxnSpPr>
          <p:nvPr/>
        </p:nvCxnSpPr>
        <p:spPr>
          <a:xfrm>
            <a:off x="0" y="4181610"/>
            <a:ext cx="5933051" cy="51807"/>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51" name="Retângulo Arredondado 50">
            <a:extLst>
              <a:ext uri="{FF2B5EF4-FFF2-40B4-BE49-F238E27FC236}">
                <a16:creationId xmlns:a16="http://schemas.microsoft.com/office/drawing/2014/main" id="{9990AE2F-4BBF-D9B9-627E-9A8DE8AD9A1C}"/>
              </a:ext>
            </a:extLst>
          </p:cNvPr>
          <p:cNvSpPr/>
          <p:nvPr/>
        </p:nvSpPr>
        <p:spPr>
          <a:xfrm>
            <a:off x="9979042" y="259615"/>
            <a:ext cx="2043955" cy="914400"/>
          </a:xfrm>
          <a:prstGeom prst="roundRect">
            <a:avLst/>
          </a:prstGeom>
          <a:solidFill>
            <a:srgbClr val="EA6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Arredondado 4">
            <a:extLst>
              <a:ext uri="{FF2B5EF4-FFF2-40B4-BE49-F238E27FC236}">
                <a16:creationId xmlns:a16="http://schemas.microsoft.com/office/drawing/2014/main" id="{A572A9EC-D755-00A5-3EE9-8D78453403D7}"/>
              </a:ext>
            </a:extLst>
          </p:cNvPr>
          <p:cNvSpPr/>
          <p:nvPr/>
        </p:nvSpPr>
        <p:spPr>
          <a:xfrm>
            <a:off x="1002552" y="2237011"/>
            <a:ext cx="2311400" cy="4163273"/>
          </a:xfrm>
          <a:prstGeom prst="roundRect">
            <a:avLst/>
          </a:prstGeom>
          <a:solidFill>
            <a:srgbClr val="EA6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Arredondado 5">
            <a:extLst>
              <a:ext uri="{FF2B5EF4-FFF2-40B4-BE49-F238E27FC236}">
                <a16:creationId xmlns:a16="http://schemas.microsoft.com/office/drawing/2014/main" id="{EA39F85F-0D0C-7104-E4F4-25B1DCFE060E}"/>
              </a:ext>
            </a:extLst>
          </p:cNvPr>
          <p:cNvSpPr/>
          <p:nvPr/>
        </p:nvSpPr>
        <p:spPr>
          <a:xfrm>
            <a:off x="3702603" y="2240380"/>
            <a:ext cx="2311400" cy="4163274"/>
          </a:xfrm>
          <a:prstGeom prst="roundRect">
            <a:avLst/>
          </a:prstGeom>
          <a:solidFill>
            <a:srgbClr val="EA6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Arredondado 6">
            <a:extLst>
              <a:ext uri="{FF2B5EF4-FFF2-40B4-BE49-F238E27FC236}">
                <a16:creationId xmlns:a16="http://schemas.microsoft.com/office/drawing/2014/main" id="{07DC4383-763E-EBBB-00ED-6D7815165944}"/>
              </a:ext>
            </a:extLst>
          </p:cNvPr>
          <p:cNvSpPr/>
          <p:nvPr/>
        </p:nvSpPr>
        <p:spPr>
          <a:xfrm>
            <a:off x="6463552" y="2237012"/>
            <a:ext cx="2311400" cy="4163273"/>
          </a:xfrm>
          <a:prstGeom prst="roundRect">
            <a:avLst/>
          </a:prstGeom>
          <a:solidFill>
            <a:srgbClr val="EA6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Arredondado 7">
            <a:extLst>
              <a:ext uri="{FF2B5EF4-FFF2-40B4-BE49-F238E27FC236}">
                <a16:creationId xmlns:a16="http://schemas.microsoft.com/office/drawing/2014/main" id="{2198DC44-E259-5FFB-2608-D8DBBDC1712A}"/>
              </a:ext>
            </a:extLst>
          </p:cNvPr>
          <p:cNvSpPr/>
          <p:nvPr/>
        </p:nvSpPr>
        <p:spPr>
          <a:xfrm>
            <a:off x="9105152" y="2237013"/>
            <a:ext cx="2311400" cy="4157764"/>
          </a:xfrm>
          <a:prstGeom prst="roundRect">
            <a:avLst/>
          </a:prstGeom>
          <a:solidFill>
            <a:srgbClr val="EA6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Oval 8">
            <a:extLst>
              <a:ext uri="{FF2B5EF4-FFF2-40B4-BE49-F238E27FC236}">
                <a16:creationId xmlns:a16="http://schemas.microsoft.com/office/drawing/2014/main" id="{C13E2378-DB10-529C-A624-DA2176EFA9B7}"/>
              </a:ext>
            </a:extLst>
          </p:cNvPr>
          <p:cNvSpPr/>
          <p:nvPr/>
        </p:nvSpPr>
        <p:spPr>
          <a:xfrm>
            <a:off x="1438025" y="2602387"/>
            <a:ext cx="1410159" cy="14101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Oval 9">
            <a:extLst>
              <a:ext uri="{FF2B5EF4-FFF2-40B4-BE49-F238E27FC236}">
                <a16:creationId xmlns:a16="http://schemas.microsoft.com/office/drawing/2014/main" id="{B274CB03-B940-C2EF-C245-9192B6B46B40}"/>
              </a:ext>
            </a:extLst>
          </p:cNvPr>
          <p:cNvSpPr/>
          <p:nvPr/>
        </p:nvSpPr>
        <p:spPr>
          <a:xfrm>
            <a:off x="4146338" y="2589534"/>
            <a:ext cx="1410159" cy="14101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Oval 10">
            <a:extLst>
              <a:ext uri="{FF2B5EF4-FFF2-40B4-BE49-F238E27FC236}">
                <a16:creationId xmlns:a16="http://schemas.microsoft.com/office/drawing/2014/main" id="{B6993B1B-48C2-8A3C-9CA3-90D019A791FC}"/>
              </a:ext>
            </a:extLst>
          </p:cNvPr>
          <p:cNvSpPr/>
          <p:nvPr/>
        </p:nvSpPr>
        <p:spPr>
          <a:xfrm>
            <a:off x="6944623" y="2589534"/>
            <a:ext cx="1410159" cy="14101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Oval 11">
            <a:extLst>
              <a:ext uri="{FF2B5EF4-FFF2-40B4-BE49-F238E27FC236}">
                <a16:creationId xmlns:a16="http://schemas.microsoft.com/office/drawing/2014/main" id="{CA26982B-F872-927D-2E33-9A3EC718DD40}"/>
              </a:ext>
            </a:extLst>
          </p:cNvPr>
          <p:cNvSpPr/>
          <p:nvPr/>
        </p:nvSpPr>
        <p:spPr>
          <a:xfrm>
            <a:off x="9643756" y="2622584"/>
            <a:ext cx="1410159" cy="14101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Gráfico 15" descr="Envelope aberto com preenchimento sólido">
            <a:extLst>
              <a:ext uri="{FF2B5EF4-FFF2-40B4-BE49-F238E27FC236}">
                <a16:creationId xmlns:a16="http://schemas.microsoft.com/office/drawing/2014/main" id="{C0C8693D-7010-DE2A-3163-6FB7452CFCC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34308" y="2861083"/>
            <a:ext cx="862028" cy="862028"/>
          </a:xfrm>
          <a:prstGeom prst="rect">
            <a:avLst/>
          </a:prstGeom>
        </p:spPr>
      </p:pic>
      <p:pic>
        <p:nvPicPr>
          <p:cNvPr id="20" name="Gráfico 19" descr="Envelope com preenchimento sólido">
            <a:extLst>
              <a:ext uri="{FF2B5EF4-FFF2-40B4-BE49-F238E27FC236}">
                <a16:creationId xmlns:a16="http://schemas.microsoft.com/office/drawing/2014/main" id="{EAA3319A-FEB5-F5C0-08FE-1F96EFEB48D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9767" y="2730858"/>
            <a:ext cx="988797" cy="988797"/>
          </a:xfrm>
          <a:prstGeom prst="rect">
            <a:avLst/>
          </a:prstGeom>
        </p:spPr>
      </p:pic>
      <p:pic>
        <p:nvPicPr>
          <p:cNvPr id="26" name="Gráfico 25" descr="Caixa de mensagens com preenchimento sólido">
            <a:extLst>
              <a:ext uri="{FF2B5EF4-FFF2-40B4-BE49-F238E27FC236}">
                <a16:creationId xmlns:a16="http://schemas.microsoft.com/office/drawing/2014/main" id="{D568B916-7892-5B23-3137-59BF8F261E6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1107" y="2771436"/>
            <a:ext cx="1022602" cy="1022602"/>
          </a:xfrm>
          <a:prstGeom prst="rect">
            <a:avLst/>
          </a:prstGeom>
        </p:spPr>
      </p:pic>
      <p:pic>
        <p:nvPicPr>
          <p:cNvPr id="28" name="Gráfico 27" descr="Documento com preenchimento sólido">
            <a:extLst>
              <a:ext uri="{FF2B5EF4-FFF2-40B4-BE49-F238E27FC236}">
                <a16:creationId xmlns:a16="http://schemas.microsoft.com/office/drawing/2014/main" id="{40EF90D1-2BD3-2101-D3FA-663DE138544C}"/>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30214" y="2886561"/>
            <a:ext cx="785967" cy="785967"/>
          </a:xfrm>
          <a:prstGeom prst="rect">
            <a:avLst/>
          </a:prstGeom>
        </p:spPr>
      </p:pic>
      <p:sp>
        <p:nvSpPr>
          <p:cNvPr id="36" name="Retângulo 35">
            <a:extLst>
              <a:ext uri="{FF2B5EF4-FFF2-40B4-BE49-F238E27FC236}">
                <a16:creationId xmlns:a16="http://schemas.microsoft.com/office/drawing/2014/main" id="{D282E67B-A3CF-DC5E-18BB-46FB2D556747}"/>
              </a:ext>
            </a:extLst>
          </p:cNvPr>
          <p:cNvSpPr/>
          <p:nvPr/>
        </p:nvSpPr>
        <p:spPr>
          <a:xfrm>
            <a:off x="1002552" y="4087156"/>
            <a:ext cx="2425591"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Systems / </a:t>
            </a:r>
            <a:r>
              <a:rPr kumimoji="0" lang="pt-BR" sz="2000" b="1" u="none" strike="noStrike" kern="120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Platforms</a:t>
            </a:r>
            <a:endParaRPr kumimoji="0" lang="pt-BR" sz="2000" b="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7" name="Retângulo 36">
            <a:extLst>
              <a:ext uri="{FF2B5EF4-FFF2-40B4-BE49-F238E27FC236}">
                <a16:creationId xmlns:a16="http://schemas.microsoft.com/office/drawing/2014/main" id="{EFAE4473-E890-6C70-E6F8-AF7D3E2D6233}"/>
              </a:ext>
            </a:extLst>
          </p:cNvPr>
          <p:cNvSpPr/>
          <p:nvPr/>
        </p:nvSpPr>
        <p:spPr>
          <a:xfrm>
            <a:off x="3895162" y="4046025"/>
            <a:ext cx="1990165"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000" b="1" dirty="0" err="1">
                <a:solidFill>
                  <a:schemeClr val="bg1"/>
                </a:solidFill>
                <a:latin typeface="Roboto" panose="02000000000000000000" pitchFamily="2" charset="0"/>
                <a:ea typeface="Roboto" panose="02000000000000000000" pitchFamily="2" charset="0"/>
                <a:cs typeface="Roboto" panose="02000000000000000000" pitchFamily="2" charset="0"/>
              </a:rPr>
              <a:t>Informational</a:t>
            </a:r>
            <a:r>
              <a:rPr lang="pt-BR" sz="2000" b="1" dirty="0">
                <a:solidFill>
                  <a:schemeClr val="bg1"/>
                </a:solidFill>
                <a:latin typeface="Roboto" panose="02000000000000000000" pitchFamily="2" charset="0"/>
                <a:ea typeface="Roboto" panose="02000000000000000000" pitchFamily="2" charset="0"/>
                <a:cs typeface="Roboto" panose="02000000000000000000" pitchFamily="2" charset="0"/>
              </a:rPr>
              <a:t> Model</a:t>
            </a:r>
            <a:endParaRPr kumimoji="0" lang="pt-BR" sz="2000" b="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8" name="Retângulo 37">
            <a:extLst>
              <a:ext uri="{FF2B5EF4-FFF2-40B4-BE49-F238E27FC236}">
                <a16:creationId xmlns:a16="http://schemas.microsoft.com/office/drawing/2014/main" id="{8BB4F499-CA9D-EBE4-4EA6-CFE43C29FBC5}"/>
              </a:ext>
            </a:extLst>
          </p:cNvPr>
          <p:cNvSpPr/>
          <p:nvPr/>
        </p:nvSpPr>
        <p:spPr>
          <a:xfrm>
            <a:off x="5889373" y="4030975"/>
            <a:ext cx="3305087"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u="none" strike="noStrike" kern="120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Computational</a:t>
            </a:r>
            <a:r>
              <a:rPr kumimoji="0" lang="pt-BR" sz="2000" b="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 </a:t>
            </a:r>
            <a:endParaRPr lang="pt-BR" sz="2000" b="1" dirty="0">
              <a:solidFill>
                <a:schemeClr val="bg1"/>
              </a:solidFill>
              <a:latin typeface="Roboto" panose="02000000000000000000" pitchFamily="2" charset="0"/>
              <a:ea typeface="Roboto" panose="02000000000000000000" pitchFamily="2" charset="0"/>
              <a:cs typeface="Roboto" panose="02000000000000000000"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Model</a:t>
            </a:r>
          </a:p>
        </p:txBody>
      </p:sp>
      <p:sp>
        <p:nvSpPr>
          <p:cNvPr id="39" name="Retângulo 38">
            <a:extLst>
              <a:ext uri="{FF2B5EF4-FFF2-40B4-BE49-F238E27FC236}">
                <a16:creationId xmlns:a16="http://schemas.microsoft.com/office/drawing/2014/main" id="{78E0C054-8DF0-91F4-9F44-1FE29156803F}"/>
              </a:ext>
            </a:extLst>
          </p:cNvPr>
          <p:cNvSpPr/>
          <p:nvPr/>
        </p:nvSpPr>
        <p:spPr>
          <a:xfrm>
            <a:off x="8635901" y="4130387"/>
            <a:ext cx="3305087"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000" b="1" u="none" strike="noStrike" kern="1200" cap="none" spc="0" normalizeH="0" baseline="0" noProof="0" dirty="0" err="1">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rPr>
              <a:t>Interoperability</a:t>
            </a:r>
            <a:endParaRPr kumimoji="0" lang="pt-BR" sz="2000" b="1" u="none" strike="noStrike" kern="1200" cap="none" spc="0" normalizeH="0" baseline="0" noProof="0" dirty="0">
              <a:ln>
                <a:noFill/>
              </a:ln>
              <a:solidFill>
                <a:schemeClr val="bg1"/>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43" name="CaixaDeTexto 42">
            <a:extLst>
              <a:ext uri="{FF2B5EF4-FFF2-40B4-BE49-F238E27FC236}">
                <a16:creationId xmlns:a16="http://schemas.microsoft.com/office/drawing/2014/main" id="{73702BD5-8B45-27BD-F438-549D3A44CE8D}"/>
              </a:ext>
            </a:extLst>
          </p:cNvPr>
          <p:cNvSpPr txBox="1"/>
          <p:nvPr/>
        </p:nvSpPr>
        <p:spPr>
          <a:xfrm>
            <a:off x="940204" y="729397"/>
            <a:ext cx="4231342" cy="584775"/>
          </a:xfrm>
          <a:prstGeom prst="rect">
            <a:avLst/>
          </a:prstGeom>
          <a:noFill/>
        </p:spPr>
        <p:txBody>
          <a:bodyPr wrap="square" rtlCol="0">
            <a:spAutoFit/>
          </a:bodyPr>
          <a:lstStyle/>
          <a:p>
            <a:r>
              <a:rPr lang="pt-BR" sz="3200" b="1" dirty="0">
                <a:solidFill>
                  <a:srgbClr val="EA622B"/>
                </a:solidFill>
                <a:latin typeface="Montserrat ExtraBold" pitchFamily="2" charset="77"/>
              </a:rPr>
              <a:t>THE PROCESS </a:t>
            </a:r>
          </a:p>
        </p:txBody>
      </p:sp>
      <p:pic>
        <p:nvPicPr>
          <p:cNvPr id="48" name="Imagem 47" descr="Logotipo&#10;&#10;Descrição gerada automaticamente">
            <a:extLst>
              <a:ext uri="{FF2B5EF4-FFF2-40B4-BE49-F238E27FC236}">
                <a16:creationId xmlns:a16="http://schemas.microsoft.com/office/drawing/2014/main" id="{23D78A19-D988-72E3-13C3-DB6D5C3287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22569" y="341311"/>
            <a:ext cx="1804176" cy="705981"/>
          </a:xfrm>
          <a:prstGeom prst="rect">
            <a:avLst/>
          </a:prstGeom>
        </p:spPr>
      </p:pic>
      <p:sp>
        <p:nvSpPr>
          <p:cNvPr id="60" name="CaixaDeTexto 59">
            <a:extLst>
              <a:ext uri="{FF2B5EF4-FFF2-40B4-BE49-F238E27FC236}">
                <a16:creationId xmlns:a16="http://schemas.microsoft.com/office/drawing/2014/main" id="{44858068-72EF-8806-16AA-671E5D5C532F}"/>
              </a:ext>
            </a:extLst>
          </p:cNvPr>
          <p:cNvSpPr txBox="1"/>
          <p:nvPr/>
        </p:nvSpPr>
        <p:spPr>
          <a:xfrm>
            <a:off x="1113459" y="4793674"/>
            <a:ext cx="2129658" cy="1384995"/>
          </a:xfrm>
          <a:prstGeom prst="rect">
            <a:avLst/>
          </a:prstGeom>
          <a:noFill/>
        </p:spPr>
        <p:txBody>
          <a:bodyPr wrap="square" rtlCol="0">
            <a:spAutoFit/>
          </a:bodyPr>
          <a:lstStyle/>
          <a:p>
            <a:pPr algn="ctr"/>
            <a:r>
              <a:rPr lang="en-US" sz="1400" dirty="0">
                <a:solidFill>
                  <a:schemeClr val="bg1"/>
                </a:solidFill>
              </a:rPr>
              <a:t>Health establishments use different Information Systems in the management of demands, users and professionals.</a:t>
            </a:r>
            <a:endParaRPr lang="pt-BR" sz="1400" dirty="0">
              <a:solidFill>
                <a:schemeClr val="bg1"/>
              </a:solidFill>
            </a:endParaRPr>
          </a:p>
        </p:txBody>
      </p:sp>
      <p:sp>
        <p:nvSpPr>
          <p:cNvPr id="64" name="CaixaDeTexto 63">
            <a:extLst>
              <a:ext uri="{FF2B5EF4-FFF2-40B4-BE49-F238E27FC236}">
                <a16:creationId xmlns:a16="http://schemas.microsoft.com/office/drawing/2014/main" id="{5BDC8081-A2FB-9FB4-7DBE-0CDBF1931BED}"/>
              </a:ext>
            </a:extLst>
          </p:cNvPr>
          <p:cNvSpPr txBox="1"/>
          <p:nvPr/>
        </p:nvSpPr>
        <p:spPr>
          <a:xfrm>
            <a:off x="3887619" y="4750131"/>
            <a:ext cx="1990164" cy="1169551"/>
          </a:xfrm>
          <a:prstGeom prst="rect">
            <a:avLst/>
          </a:prstGeom>
          <a:noFill/>
        </p:spPr>
        <p:txBody>
          <a:bodyPr wrap="square" rtlCol="0">
            <a:spAutoFit/>
          </a:bodyPr>
          <a:lstStyle/>
          <a:p>
            <a:pPr algn="ctr"/>
            <a:r>
              <a:rPr lang="en-US" sz="1400" dirty="0">
                <a:solidFill>
                  <a:schemeClr val="bg1"/>
                </a:solidFill>
              </a:rPr>
              <a:t>Conceptual representation, in which elements are modeled in sections and blocks of data.</a:t>
            </a:r>
            <a:endParaRPr lang="pt-BR" sz="1400" dirty="0">
              <a:solidFill>
                <a:schemeClr val="bg1"/>
              </a:solidFill>
            </a:endParaRPr>
          </a:p>
        </p:txBody>
      </p:sp>
      <p:sp>
        <p:nvSpPr>
          <p:cNvPr id="86" name="CaixaDeTexto 85">
            <a:extLst>
              <a:ext uri="{FF2B5EF4-FFF2-40B4-BE49-F238E27FC236}">
                <a16:creationId xmlns:a16="http://schemas.microsoft.com/office/drawing/2014/main" id="{DC157585-A319-0F9A-1A09-2AD88C20B599}"/>
              </a:ext>
            </a:extLst>
          </p:cNvPr>
          <p:cNvSpPr txBox="1"/>
          <p:nvPr/>
        </p:nvSpPr>
        <p:spPr>
          <a:xfrm>
            <a:off x="6660940" y="4819883"/>
            <a:ext cx="1990164" cy="1169551"/>
          </a:xfrm>
          <a:prstGeom prst="rect">
            <a:avLst/>
          </a:prstGeom>
          <a:noFill/>
        </p:spPr>
        <p:txBody>
          <a:bodyPr wrap="square" rtlCol="0">
            <a:spAutoFit/>
          </a:bodyPr>
          <a:lstStyle/>
          <a:p>
            <a:pPr algn="ctr"/>
            <a:r>
              <a:rPr lang="en-US" sz="1400" dirty="0">
                <a:solidFill>
                  <a:schemeClr val="bg1"/>
                </a:solidFill>
              </a:rPr>
              <a:t>Defining and implementing features that customize the FHIR standard in the national context</a:t>
            </a:r>
            <a:endParaRPr lang="pt-BR" sz="1400" dirty="0">
              <a:solidFill>
                <a:schemeClr val="bg1"/>
              </a:solidFill>
            </a:endParaRPr>
          </a:p>
        </p:txBody>
      </p:sp>
      <p:sp>
        <p:nvSpPr>
          <p:cNvPr id="87" name="CaixaDeTexto 86">
            <a:extLst>
              <a:ext uri="{FF2B5EF4-FFF2-40B4-BE49-F238E27FC236}">
                <a16:creationId xmlns:a16="http://schemas.microsoft.com/office/drawing/2014/main" id="{D3AB173C-38D4-0CD3-286E-41B64C42E0A3}"/>
              </a:ext>
            </a:extLst>
          </p:cNvPr>
          <p:cNvSpPr txBox="1"/>
          <p:nvPr/>
        </p:nvSpPr>
        <p:spPr>
          <a:xfrm>
            <a:off x="9332258" y="4682127"/>
            <a:ext cx="1990164" cy="954107"/>
          </a:xfrm>
          <a:prstGeom prst="rect">
            <a:avLst/>
          </a:prstGeom>
          <a:noFill/>
        </p:spPr>
        <p:txBody>
          <a:bodyPr wrap="square" rtlCol="0">
            <a:spAutoFit/>
          </a:bodyPr>
          <a:lstStyle/>
          <a:p>
            <a:pPr algn="ctr"/>
            <a:r>
              <a:rPr lang="en-US" sz="1400" dirty="0">
                <a:solidFill>
                  <a:schemeClr val="bg1"/>
                </a:solidFill>
              </a:rPr>
              <a:t>Different information systems (MoH or not) interact with the RNDS and share information</a:t>
            </a:r>
            <a:endParaRPr lang="pt-BR" sz="1400" dirty="0">
              <a:solidFill>
                <a:schemeClr val="bg1"/>
              </a:solidFill>
            </a:endParaRPr>
          </a:p>
        </p:txBody>
      </p:sp>
    </p:spTree>
    <p:extLst>
      <p:ext uri="{BB962C8B-B14F-4D97-AF65-F5344CB8AC3E}">
        <p14:creationId xmlns:p14="http://schemas.microsoft.com/office/powerpoint/2010/main" val="312255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uxograma: Atraso 3">
            <a:extLst>
              <a:ext uri="{FF2B5EF4-FFF2-40B4-BE49-F238E27FC236}">
                <a16:creationId xmlns:a16="http://schemas.microsoft.com/office/drawing/2014/main" id="{65678E86-21BA-97C1-FF48-B7C8D9CDEDB8}"/>
              </a:ext>
            </a:extLst>
          </p:cNvPr>
          <p:cNvSpPr/>
          <p:nvPr/>
        </p:nvSpPr>
        <p:spPr>
          <a:xfrm flipH="1">
            <a:off x="5999747" y="0"/>
            <a:ext cx="6187201" cy="6858000"/>
          </a:xfrm>
          <a:prstGeom prst="flowChartDelay">
            <a:avLst/>
          </a:prstGeom>
          <a:solidFill>
            <a:srgbClr val="EA6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5" name="CaixaDeTexto 4">
            <a:extLst>
              <a:ext uri="{FF2B5EF4-FFF2-40B4-BE49-F238E27FC236}">
                <a16:creationId xmlns:a16="http://schemas.microsoft.com/office/drawing/2014/main" id="{C60F0FF9-83D2-B784-154D-C66637ED49CC}"/>
              </a:ext>
            </a:extLst>
          </p:cNvPr>
          <p:cNvSpPr txBox="1"/>
          <p:nvPr/>
        </p:nvSpPr>
        <p:spPr>
          <a:xfrm>
            <a:off x="481264" y="3208421"/>
            <a:ext cx="3384884" cy="1569660"/>
          </a:xfrm>
          <a:prstGeom prst="rect">
            <a:avLst/>
          </a:prstGeom>
          <a:noFill/>
        </p:spPr>
        <p:txBody>
          <a:bodyPr wrap="square" rtlCol="0">
            <a:spAutoFit/>
          </a:bodyPr>
          <a:lstStyle/>
          <a:p>
            <a:r>
              <a:rPr lang="pt-BR" sz="3200" dirty="0">
                <a:solidFill>
                  <a:schemeClr val="tx1">
                    <a:lumMod val="75000"/>
                    <a:lumOff val="25000"/>
                  </a:schemeClr>
                </a:solidFill>
                <a:effectLst/>
                <a:latin typeface="Montserrat" pitchFamily="2" charset="77"/>
              </a:rPr>
              <a:t>It </a:t>
            </a:r>
            <a:r>
              <a:rPr lang="pt-BR" sz="3200" dirty="0" err="1">
                <a:solidFill>
                  <a:schemeClr val="tx1">
                    <a:lumMod val="75000"/>
                    <a:lumOff val="25000"/>
                  </a:schemeClr>
                </a:solidFill>
                <a:effectLst/>
                <a:latin typeface="Montserrat" pitchFamily="2" charset="77"/>
              </a:rPr>
              <a:t>is</a:t>
            </a:r>
            <a:r>
              <a:rPr lang="pt-BR" sz="3200" dirty="0">
                <a:solidFill>
                  <a:schemeClr val="tx1">
                    <a:lumMod val="75000"/>
                    <a:lumOff val="25000"/>
                  </a:schemeClr>
                </a:solidFill>
                <a:effectLst/>
                <a:latin typeface="Montserrat" pitchFamily="2" charset="77"/>
              </a:rPr>
              <a:t> </a:t>
            </a:r>
            <a:r>
              <a:rPr lang="pt-BR" sz="3200" b="1" dirty="0" err="1">
                <a:solidFill>
                  <a:schemeClr val="tx1">
                    <a:lumMod val="75000"/>
                    <a:lumOff val="25000"/>
                  </a:schemeClr>
                </a:solidFill>
                <a:effectLst/>
                <a:latin typeface="Montserrat" pitchFamily="2" charset="77"/>
              </a:rPr>
              <a:t>health</a:t>
            </a:r>
            <a:r>
              <a:rPr lang="pt-BR" sz="3200" dirty="0">
                <a:solidFill>
                  <a:schemeClr val="tx1">
                    <a:lumMod val="75000"/>
                    <a:lumOff val="25000"/>
                  </a:schemeClr>
                </a:solidFill>
                <a:effectLst/>
                <a:latin typeface="Montserrat" pitchFamily="2" charset="77"/>
              </a:rPr>
              <a:t> in </a:t>
            </a:r>
            <a:r>
              <a:rPr lang="pt-BR" sz="3200" dirty="0" err="1">
                <a:solidFill>
                  <a:schemeClr val="tx1">
                    <a:lumMod val="75000"/>
                    <a:lumOff val="25000"/>
                  </a:schemeClr>
                </a:solidFill>
                <a:effectLst/>
                <a:latin typeface="Montserrat" pitchFamily="2" charset="77"/>
              </a:rPr>
              <a:t>the</a:t>
            </a:r>
            <a:r>
              <a:rPr lang="pt-BR" sz="3200" dirty="0">
                <a:solidFill>
                  <a:schemeClr val="tx1">
                    <a:lumMod val="75000"/>
                    <a:lumOff val="25000"/>
                  </a:schemeClr>
                </a:solidFill>
                <a:effectLst/>
                <a:latin typeface="Montserrat" pitchFamily="2" charset="77"/>
              </a:rPr>
              <a:t> palm </a:t>
            </a:r>
            <a:r>
              <a:rPr lang="pt-BR" sz="3200" dirty="0" err="1">
                <a:solidFill>
                  <a:schemeClr val="tx1">
                    <a:lumMod val="75000"/>
                    <a:lumOff val="25000"/>
                  </a:schemeClr>
                </a:solidFill>
                <a:effectLst/>
                <a:latin typeface="Montserrat" pitchFamily="2" charset="77"/>
              </a:rPr>
              <a:t>of</a:t>
            </a:r>
            <a:r>
              <a:rPr lang="pt-BR" sz="3200" dirty="0">
                <a:solidFill>
                  <a:schemeClr val="tx1">
                    <a:lumMod val="75000"/>
                    <a:lumOff val="25000"/>
                  </a:schemeClr>
                </a:solidFill>
                <a:effectLst/>
                <a:latin typeface="Montserrat" pitchFamily="2" charset="77"/>
              </a:rPr>
              <a:t> </a:t>
            </a:r>
            <a:r>
              <a:rPr lang="pt-BR" sz="3200" dirty="0" err="1">
                <a:solidFill>
                  <a:schemeClr val="tx1">
                    <a:lumMod val="75000"/>
                    <a:lumOff val="25000"/>
                  </a:schemeClr>
                </a:solidFill>
                <a:effectLst/>
                <a:latin typeface="Montserrat" pitchFamily="2" charset="77"/>
              </a:rPr>
              <a:t>the</a:t>
            </a:r>
            <a:r>
              <a:rPr lang="pt-BR" sz="3200" dirty="0">
                <a:solidFill>
                  <a:schemeClr val="tx1">
                    <a:lumMod val="75000"/>
                    <a:lumOff val="25000"/>
                  </a:schemeClr>
                </a:solidFill>
                <a:effectLst/>
                <a:latin typeface="Montserrat" pitchFamily="2" charset="77"/>
              </a:rPr>
              <a:t> </a:t>
            </a:r>
            <a:r>
              <a:rPr lang="pt-BR" sz="3200" b="1" dirty="0" err="1">
                <a:solidFill>
                  <a:schemeClr val="tx1">
                    <a:lumMod val="75000"/>
                    <a:lumOff val="25000"/>
                  </a:schemeClr>
                </a:solidFill>
                <a:effectLst/>
                <a:latin typeface="Montserrat" pitchFamily="2" charset="77"/>
              </a:rPr>
              <a:t>citizen's</a:t>
            </a:r>
            <a:r>
              <a:rPr lang="pt-BR" sz="3200" b="1" dirty="0">
                <a:solidFill>
                  <a:schemeClr val="tx1">
                    <a:lumMod val="75000"/>
                    <a:lumOff val="25000"/>
                  </a:schemeClr>
                </a:solidFill>
                <a:effectLst/>
                <a:latin typeface="Montserrat" pitchFamily="2" charset="77"/>
              </a:rPr>
              <a:t> </a:t>
            </a:r>
            <a:r>
              <a:rPr lang="pt-BR" sz="3200" b="1" dirty="0" err="1">
                <a:solidFill>
                  <a:schemeClr val="tx1">
                    <a:lumMod val="75000"/>
                    <a:lumOff val="25000"/>
                  </a:schemeClr>
                </a:solidFill>
                <a:effectLst/>
                <a:latin typeface="Montserrat" pitchFamily="2" charset="77"/>
              </a:rPr>
              <a:t>hand</a:t>
            </a:r>
            <a:endParaRPr lang="pt-BR" sz="3200" b="1" dirty="0">
              <a:solidFill>
                <a:schemeClr val="tx1">
                  <a:lumMod val="75000"/>
                  <a:lumOff val="25000"/>
                </a:schemeClr>
              </a:solidFill>
              <a:effectLst/>
              <a:latin typeface="Montserrat" pitchFamily="2" charset="77"/>
            </a:endParaRPr>
          </a:p>
        </p:txBody>
      </p:sp>
      <p:sp>
        <p:nvSpPr>
          <p:cNvPr id="6" name="CaixaDeTexto 5">
            <a:extLst>
              <a:ext uri="{FF2B5EF4-FFF2-40B4-BE49-F238E27FC236}">
                <a16:creationId xmlns:a16="http://schemas.microsoft.com/office/drawing/2014/main" id="{2594877A-96AE-A64E-3837-8FAD720E832C}"/>
              </a:ext>
            </a:extLst>
          </p:cNvPr>
          <p:cNvSpPr txBox="1"/>
          <p:nvPr/>
        </p:nvSpPr>
        <p:spPr>
          <a:xfrm>
            <a:off x="7633826" y="4800366"/>
            <a:ext cx="4505093" cy="1200329"/>
          </a:xfrm>
          <a:prstGeom prst="rect">
            <a:avLst/>
          </a:prstGeom>
          <a:noFill/>
        </p:spPr>
        <p:txBody>
          <a:bodyPr wrap="square" rtlCol="0">
            <a:spAutoFit/>
          </a:bodyPr>
          <a:lstStyle/>
          <a:p>
            <a:pPr marL="342900" indent="-342900">
              <a:buFont typeface="Wingdings" panose="05000000000000000000" pitchFamily="2" charset="2"/>
              <a:buChar char="§"/>
            </a:pPr>
            <a:r>
              <a:rPr lang="en-US" sz="1200" dirty="0">
                <a:solidFill>
                  <a:schemeClr val="bg1"/>
                </a:solidFill>
                <a:latin typeface="Montserrat" panose="00000500000000000000" pitchFamily="50" charset="0"/>
              </a:rPr>
              <a:t>National Digital Vaccination Card;</a:t>
            </a:r>
          </a:p>
          <a:p>
            <a:pPr marL="342900" indent="-342900">
              <a:buFont typeface="Wingdings" panose="05000000000000000000" pitchFamily="2" charset="2"/>
              <a:buChar char="§"/>
            </a:pPr>
            <a:r>
              <a:rPr lang="en-US" sz="1200" dirty="0">
                <a:solidFill>
                  <a:schemeClr val="bg1"/>
                </a:solidFill>
                <a:latin typeface="Montserrat" panose="00000500000000000000" pitchFamily="50" charset="0"/>
              </a:rPr>
              <a:t>National Certificate of Vaccination Covid-19;</a:t>
            </a:r>
          </a:p>
          <a:p>
            <a:pPr marL="342900" indent="-342900">
              <a:buFont typeface="Wingdings" panose="05000000000000000000" pitchFamily="2" charset="2"/>
              <a:buChar char="§"/>
            </a:pPr>
            <a:r>
              <a:rPr lang="en-US" sz="1200" dirty="0">
                <a:solidFill>
                  <a:schemeClr val="bg1"/>
                </a:solidFill>
                <a:latin typeface="Montserrat" panose="00000500000000000000" pitchFamily="50" charset="0"/>
              </a:rPr>
              <a:t>Equivalence with the European Union;</a:t>
            </a:r>
          </a:p>
          <a:p>
            <a:pPr marL="342900" indent="-342900">
              <a:buFont typeface="Wingdings" panose="05000000000000000000" pitchFamily="2" charset="2"/>
              <a:buChar char="§"/>
            </a:pPr>
            <a:r>
              <a:rPr lang="en-US" sz="1200" dirty="0">
                <a:solidFill>
                  <a:schemeClr val="bg1"/>
                </a:solidFill>
                <a:latin typeface="Montserrat" panose="00000500000000000000" pitchFamily="50" charset="0"/>
              </a:rPr>
              <a:t>International Certificate of Yellow Fever Vaccination (CIVP);</a:t>
            </a:r>
          </a:p>
          <a:p>
            <a:pPr marL="342900" indent="-342900">
              <a:buFont typeface="Wingdings" panose="05000000000000000000" pitchFamily="2" charset="2"/>
              <a:buChar char="§"/>
            </a:pPr>
            <a:r>
              <a:rPr lang="en-US" sz="1200" dirty="0">
                <a:solidFill>
                  <a:schemeClr val="bg1"/>
                </a:solidFill>
                <a:latin typeface="Montserrat" panose="00000500000000000000" pitchFamily="50" charset="0"/>
              </a:rPr>
              <a:t>Medications from the Popular Pharmacy Program</a:t>
            </a:r>
            <a:endParaRPr lang="pt-BR" sz="1200" dirty="0">
              <a:solidFill>
                <a:schemeClr val="bg1"/>
              </a:solidFill>
              <a:latin typeface="Montserrat" panose="00000500000000000000" pitchFamily="50" charset="0"/>
            </a:endParaRPr>
          </a:p>
        </p:txBody>
      </p:sp>
      <p:sp>
        <p:nvSpPr>
          <p:cNvPr id="8" name="CaixaDeTexto 7">
            <a:extLst>
              <a:ext uri="{FF2B5EF4-FFF2-40B4-BE49-F238E27FC236}">
                <a16:creationId xmlns:a16="http://schemas.microsoft.com/office/drawing/2014/main" id="{70E46E81-E85C-CD73-4943-2DBFBFDE619E}"/>
              </a:ext>
            </a:extLst>
          </p:cNvPr>
          <p:cNvSpPr txBox="1"/>
          <p:nvPr/>
        </p:nvSpPr>
        <p:spPr>
          <a:xfrm>
            <a:off x="7002204" y="908140"/>
            <a:ext cx="5073271" cy="1200329"/>
          </a:xfrm>
          <a:prstGeom prst="rect">
            <a:avLst/>
          </a:prstGeom>
          <a:noFill/>
        </p:spPr>
        <p:txBody>
          <a:bodyPr wrap="square" rtlCol="0">
            <a:spAutoFit/>
          </a:bodyPr>
          <a:lstStyle/>
          <a:p>
            <a:pPr algn="r"/>
            <a:r>
              <a:rPr lang="en-US" dirty="0">
                <a:solidFill>
                  <a:schemeClr val="bg1"/>
                </a:solidFill>
                <a:latin typeface="Raleway" panose="020B0503030101060003" pitchFamily="34" charset="0"/>
              </a:rPr>
              <a:t>With access to clinical history, scheduling appointments, hospitalizations, vaccines, test results, regulatory transparency and various SUS services.</a:t>
            </a:r>
            <a:endParaRPr lang="pt-BR" dirty="0">
              <a:solidFill>
                <a:schemeClr val="bg1"/>
              </a:solidFill>
              <a:latin typeface="Raleway" panose="020B0503030101060003" pitchFamily="34" charset="0"/>
            </a:endParaRPr>
          </a:p>
        </p:txBody>
      </p:sp>
      <p:sp>
        <p:nvSpPr>
          <p:cNvPr id="9" name="CaixaDeTexto 8">
            <a:extLst>
              <a:ext uri="{FF2B5EF4-FFF2-40B4-BE49-F238E27FC236}">
                <a16:creationId xmlns:a16="http://schemas.microsoft.com/office/drawing/2014/main" id="{C54C2D19-97BE-A5F8-78FB-45069DEEFBA6}"/>
              </a:ext>
            </a:extLst>
          </p:cNvPr>
          <p:cNvSpPr txBox="1"/>
          <p:nvPr/>
        </p:nvSpPr>
        <p:spPr>
          <a:xfrm>
            <a:off x="8791140" y="2088248"/>
            <a:ext cx="3094771" cy="742767"/>
          </a:xfrm>
          <a:prstGeom prst="rect">
            <a:avLst/>
          </a:prstGeom>
          <a:noFill/>
        </p:spPr>
        <p:txBody>
          <a:bodyPr wrap="square" rtlCol="0">
            <a:spAutoFit/>
          </a:bodyPr>
          <a:lstStyle/>
          <a:p>
            <a:pPr algn="r">
              <a:lnSpc>
                <a:spcPct val="150000"/>
              </a:lnSpc>
            </a:pPr>
            <a:r>
              <a:rPr lang="pt-BR" sz="3200" b="1" dirty="0">
                <a:solidFill>
                  <a:schemeClr val="bg1"/>
                </a:solidFill>
                <a:latin typeface="Montserrat" panose="00000500000000000000" pitchFamily="50" charset="0"/>
              </a:rPr>
              <a:t>+ 170 </a:t>
            </a:r>
            <a:r>
              <a:rPr lang="pt-BR" sz="3200" b="1" dirty="0" err="1">
                <a:solidFill>
                  <a:schemeClr val="bg1"/>
                </a:solidFill>
                <a:latin typeface="Montserrat" panose="00000500000000000000" pitchFamily="50" charset="0"/>
              </a:rPr>
              <a:t>Million</a:t>
            </a:r>
            <a:endParaRPr lang="pt-BR" sz="3200" dirty="0">
              <a:solidFill>
                <a:schemeClr val="bg1"/>
              </a:solidFill>
              <a:latin typeface="Montserrat" panose="00000500000000000000" pitchFamily="50" charset="0"/>
            </a:endParaRPr>
          </a:p>
        </p:txBody>
      </p:sp>
      <p:sp>
        <p:nvSpPr>
          <p:cNvPr id="10" name="CaixaDeTexto 9">
            <a:extLst>
              <a:ext uri="{FF2B5EF4-FFF2-40B4-BE49-F238E27FC236}">
                <a16:creationId xmlns:a16="http://schemas.microsoft.com/office/drawing/2014/main" id="{2D46B36A-63D8-A761-BD48-87958D7C133D}"/>
              </a:ext>
            </a:extLst>
          </p:cNvPr>
          <p:cNvSpPr txBox="1"/>
          <p:nvPr/>
        </p:nvSpPr>
        <p:spPr>
          <a:xfrm>
            <a:off x="6901316" y="2703338"/>
            <a:ext cx="4984595" cy="307777"/>
          </a:xfrm>
          <a:prstGeom prst="rect">
            <a:avLst/>
          </a:prstGeom>
          <a:noFill/>
        </p:spPr>
        <p:txBody>
          <a:bodyPr wrap="square" rtlCol="0">
            <a:spAutoFit/>
          </a:bodyPr>
          <a:lstStyle/>
          <a:p>
            <a:pPr algn="r"/>
            <a:r>
              <a:rPr lang="en-US" sz="1400" dirty="0">
                <a:solidFill>
                  <a:schemeClr val="bg1"/>
                </a:solidFill>
                <a:latin typeface="Montserrat" panose="00000500000000000000" pitchFamily="50" charset="0"/>
              </a:rPr>
              <a:t>of citizens able to access</a:t>
            </a:r>
            <a:endParaRPr lang="pt-BR" sz="1400" dirty="0">
              <a:solidFill>
                <a:schemeClr val="bg1"/>
              </a:solidFill>
              <a:latin typeface="Montserrat" panose="00000500000000000000" pitchFamily="50" charset="0"/>
            </a:endParaRPr>
          </a:p>
        </p:txBody>
      </p:sp>
      <p:sp>
        <p:nvSpPr>
          <p:cNvPr id="11" name="CaixaDeTexto 10">
            <a:extLst>
              <a:ext uri="{FF2B5EF4-FFF2-40B4-BE49-F238E27FC236}">
                <a16:creationId xmlns:a16="http://schemas.microsoft.com/office/drawing/2014/main" id="{00B2CB1A-BA48-3B01-43B2-FD0B6077B22C}"/>
              </a:ext>
            </a:extLst>
          </p:cNvPr>
          <p:cNvSpPr txBox="1"/>
          <p:nvPr/>
        </p:nvSpPr>
        <p:spPr>
          <a:xfrm>
            <a:off x="8791140" y="2831687"/>
            <a:ext cx="3094771" cy="742767"/>
          </a:xfrm>
          <a:prstGeom prst="rect">
            <a:avLst/>
          </a:prstGeom>
          <a:noFill/>
        </p:spPr>
        <p:txBody>
          <a:bodyPr wrap="square" rtlCol="0">
            <a:spAutoFit/>
          </a:bodyPr>
          <a:lstStyle/>
          <a:p>
            <a:pPr algn="r">
              <a:lnSpc>
                <a:spcPct val="150000"/>
              </a:lnSpc>
            </a:pPr>
            <a:r>
              <a:rPr lang="pt-BR" sz="3200" b="1" dirty="0">
                <a:solidFill>
                  <a:schemeClr val="bg1"/>
                </a:solidFill>
                <a:latin typeface="Montserrat" panose="00000500000000000000" pitchFamily="50" charset="0"/>
              </a:rPr>
              <a:t>+ 39 </a:t>
            </a:r>
            <a:r>
              <a:rPr lang="pt-BR" sz="3200" b="1" dirty="0" err="1">
                <a:solidFill>
                  <a:schemeClr val="bg1"/>
                </a:solidFill>
                <a:latin typeface="Montserrat" panose="00000500000000000000" pitchFamily="50" charset="0"/>
              </a:rPr>
              <a:t>Million</a:t>
            </a:r>
            <a:endParaRPr lang="pt-BR" sz="3200" dirty="0">
              <a:solidFill>
                <a:schemeClr val="bg1"/>
              </a:solidFill>
              <a:latin typeface="Montserrat" panose="00000500000000000000" pitchFamily="50" charset="0"/>
            </a:endParaRPr>
          </a:p>
        </p:txBody>
      </p:sp>
      <p:sp>
        <p:nvSpPr>
          <p:cNvPr id="12" name="CaixaDeTexto 11">
            <a:extLst>
              <a:ext uri="{FF2B5EF4-FFF2-40B4-BE49-F238E27FC236}">
                <a16:creationId xmlns:a16="http://schemas.microsoft.com/office/drawing/2014/main" id="{C5B0DD2C-A00D-5B33-2962-3376519A4537}"/>
              </a:ext>
            </a:extLst>
          </p:cNvPr>
          <p:cNvSpPr txBox="1"/>
          <p:nvPr/>
        </p:nvSpPr>
        <p:spPr>
          <a:xfrm>
            <a:off x="8791140" y="3459489"/>
            <a:ext cx="3094771" cy="307777"/>
          </a:xfrm>
          <a:prstGeom prst="rect">
            <a:avLst/>
          </a:prstGeom>
          <a:noFill/>
        </p:spPr>
        <p:txBody>
          <a:bodyPr wrap="square" rtlCol="0">
            <a:spAutoFit/>
          </a:bodyPr>
          <a:lstStyle/>
          <a:p>
            <a:pPr algn="r"/>
            <a:r>
              <a:rPr lang="pt-BR" sz="1400" dirty="0" err="1">
                <a:solidFill>
                  <a:schemeClr val="bg1"/>
                </a:solidFill>
                <a:latin typeface="Montserrat" panose="00000500000000000000" pitchFamily="50" charset="0"/>
              </a:rPr>
              <a:t>of</a:t>
            </a:r>
            <a:r>
              <a:rPr lang="pt-BR" sz="1400" dirty="0">
                <a:solidFill>
                  <a:schemeClr val="bg1"/>
                </a:solidFill>
                <a:latin typeface="Montserrat" panose="00000500000000000000" pitchFamily="50" charset="0"/>
              </a:rPr>
              <a:t> app downloads</a:t>
            </a:r>
          </a:p>
        </p:txBody>
      </p:sp>
      <p:sp>
        <p:nvSpPr>
          <p:cNvPr id="15" name="CaixaDeTexto 14">
            <a:extLst>
              <a:ext uri="{FF2B5EF4-FFF2-40B4-BE49-F238E27FC236}">
                <a16:creationId xmlns:a16="http://schemas.microsoft.com/office/drawing/2014/main" id="{9F9FD6C1-F729-6B30-7054-3E27349F52F8}"/>
              </a:ext>
            </a:extLst>
          </p:cNvPr>
          <p:cNvSpPr txBox="1"/>
          <p:nvPr/>
        </p:nvSpPr>
        <p:spPr>
          <a:xfrm>
            <a:off x="8791140" y="3629788"/>
            <a:ext cx="3094771" cy="742767"/>
          </a:xfrm>
          <a:prstGeom prst="rect">
            <a:avLst/>
          </a:prstGeom>
          <a:noFill/>
        </p:spPr>
        <p:txBody>
          <a:bodyPr wrap="square" rtlCol="0">
            <a:spAutoFit/>
          </a:bodyPr>
          <a:lstStyle/>
          <a:p>
            <a:pPr algn="r">
              <a:lnSpc>
                <a:spcPct val="150000"/>
              </a:lnSpc>
            </a:pPr>
            <a:r>
              <a:rPr lang="pt-BR" sz="3200" b="1" dirty="0">
                <a:solidFill>
                  <a:schemeClr val="bg1"/>
                </a:solidFill>
                <a:latin typeface="Montserrat" panose="00000500000000000000" pitchFamily="50" charset="0"/>
              </a:rPr>
              <a:t>+ 33 </a:t>
            </a:r>
            <a:r>
              <a:rPr lang="pt-BR" sz="3200" b="1" dirty="0" err="1">
                <a:solidFill>
                  <a:schemeClr val="bg1"/>
                </a:solidFill>
                <a:latin typeface="Montserrat" panose="00000500000000000000" pitchFamily="50" charset="0"/>
              </a:rPr>
              <a:t>Million</a:t>
            </a:r>
            <a:endParaRPr lang="pt-BR" sz="3200" dirty="0">
              <a:solidFill>
                <a:schemeClr val="bg1"/>
              </a:solidFill>
              <a:latin typeface="Montserrat" panose="00000500000000000000" pitchFamily="50" charset="0"/>
            </a:endParaRPr>
          </a:p>
        </p:txBody>
      </p:sp>
      <p:sp>
        <p:nvSpPr>
          <p:cNvPr id="16" name="CaixaDeTexto 15">
            <a:extLst>
              <a:ext uri="{FF2B5EF4-FFF2-40B4-BE49-F238E27FC236}">
                <a16:creationId xmlns:a16="http://schemas.microsoft.com/office/drawing/2014/main" id="{5A996125-372C-1C57-7B5B-F9B10CCF142E}"/>
              </a:ext>
            </a:extLst>
          </p:cNvPr>
          <p:cNvSpPr txBox="1"/>
          <p:nvPr/>
        </p:nvSpPr>
        <p:spPr>
          <a:xfrm>
            <a:off x="8117281" y="4237027"/>
            <a:ext cx="3768630" cy="307777"/>
          </a:xfrm>
          <a:prstGeom prst="rect">
            <a:avLst/>
          </a:prstGeom>
          <a:noFill/>
        </p:spPr>
        <p:txBody>
          <a:bodyPr wrap="square" rtlCol="0">
            <a:spAutoFit/>
          </a:bodyPr>
          <a:lstStyle/>
          <a:p>
            <a:pPr algn="r"/>
            <a:r>
              <a:rPr lang="pt-BR" sz="1400" dirty="0" err="1">
                <a:solidFill>
                  <a:schemeClr val="bg1"/>
                </a:solidFill>
                <a:latin typeface="Montserrat" panose="00000500000000000000" pitchFamily="50" charset="0"/>
              </a:rPr>
              <a:t>of</a:t>
            </a:r>
            <a:r>
              <a:rPr lang="pt-BR" sz="1400" dirty="0">
                <a:solidFill>
                  <a:schemeClr val="bg1"/>
                </a:solidFill>
                <a:latin typeface="Montserrat" panose="00000500000000000000" pitchFamily="50" charset="0"/>
              </a:rPr>
              <a:t> </a:t>
            </a:r>
            <a:r>
              <a:rPr lang="pt-BR" sz="1400" dirty="0" err="1">
                <a:solidFill>
                  <a:schemeClr val="bg1"/>
                </a:solidFill>
                <a:latin typeface="Montserrat" panose="00000500000000000000" pitchFamily="50" charset="0"/>
              </a:rPr>
              <a:t>issued</a:t>
            </a:r>
            <a:r>
              <a:rPr lang="pt-BR" sz="1400" dirty="0">
                <a:solidFill>
                  <a:schemeClr val="bg1"/>
                </a:solidFill>
                <a:latin typeface="Montserrat" panose="00000500000000000000" pitchFamily="50" charset="0"/>
              </a:rPr>
              <a:t> Covid-19 </a:t>
            </a:r>
            <a:r>
              <a:rPr lang="pt-BR" sz="1400" dirty="0" err="1">
                <a:solidFill>
                  <a:schemeClr val="bg1"/>
                </a:solidFill>
                <a:latin typeface="Montserrat" panose="00000500000000000000" pitchFamily="50" charset="0"/>
              </a:rPr>
              <a:t>certificates</a:t>
            </a:r>
            <a:endParaRPr lang="pt-BR" sz="1400" dirty="0">
              <a:solidFill>
                <a:schemeClr val="bg1"/>
              </a:solidFill>
              <a:latin typeface="Montserrat" panose="00000500000000000000" pitchFamily="50" charset="0"/>
            </a:endParaRPr>
          </a:p>
        </p:txBody>
      </p:sp>
      <p:pic>
        <p:nvPicPr>
          <p:cNvPr id="2" name="Imagem 1" descr="Celular com tela ligada&#10;&#10;Descrição gerada automaticamente">
            <a:extLst>
              <a:ext uri="{FF2B5EF4-FFF2-40B4-BE49-F238E27FC236}">
                <a16:creationId xmlns:a16="http://schemas.microsoft.com/office/drawing/2014/main" id="{4747D5AC-579B-2A59-B9A5-1247F0D0F21E}"/>
              </a:ext>
            </a:extLst>
          </p:cNvPr>
          <p:cNvPicPr>
            <a:picLocks noChangeAspect="1"/>
          </p:cNvPicPr>
          <p:nvPr/>
        </p:nvPicPr>
        <p:blipFill rotWithShape="1">
          <a:blip r:embed="rId3">
            <a:extLst>
              <a:ext uri="{28A0092B-C50C-407E-A947-70E740481C1C}">
                <a14:useLocalDpi xmlns:a14="http://schemas.microsoft.com/office/drawing/2010/main" val="0"/>
              </a:ext>
            </a:extLst>
          </a:blip>
          <a:srcRect l="25503" t="18791" r="23038" b="18092"/>
          <a:stretch/>
        </p:blipFill>
        <p:spPr>
          <a:xfrm>
            <a:off x="4102390" y="1349488"/>
            <a:ext cx="3359715" cy="4120870"/>
          </a:xfrm>
          <a:prstGeom prst="rect">
            <a:avLst/>
          </a:prstGeom>
          <a:effectLst>
            <a:outerShdw blurRad="50800" dist="38100" dir="8100000" algn="tr" rotWithShape="0">
              <a:prstClr val="black">
                <a:alpha val="40000"/>
              </a:prstClr>
            </a:outerShdw>
          </a:effectLst>
        </p:spPr>
      </p:pic>
      <p:sp>
        <p:nvSpPr>
          <p:cNvPr id="3" name="CaixaDeTexto 2">
            <a:extLst>
              <a:ext uri="{FF2B5EF4-FFF2-40B4-BE49-F238E27FC236}">
                <a16:creationId xmlns:a16="http://schemas.microsoft.com/office/drawing/2014/main" id="{DB27CAD1-4646-3E01-6330-B33CF1CCA5DF}"/>
              </a:ext>
            </a:extLst>
          </p:cNvPr>
          <p:cNvSpPr txBox="1"/>
          <p:nvPr/>
        </p:nvSpPr>
        <p:spPr>
          <a:xfrm>
            <a:off x="425117" y="1949116"/>
            <a:ext cx="3537283" cy="1077218"/>
          </a:xfrm>
          <a:prstGeom prst="rect">
            <a:avLst/>
          </a:prstGeom>
          <a:noFill/>
        </p:spPr>
        <p:txBody>
          <a:bodyPr wrap="square" rtlCol="0">
            <a:spAutoFit/>
          </a:bodyPr>
          <a:lstStyle/>
          <a:p>
            <a:r>
              <a:rPr lang="pt-BR" sz="3200" b="1" dirty="0">
                <a:solidFill>
                  <a:srgbClr val="EA622B"/>
                </a:solidFill>
                <a:effectLst/>
                <a:latin typeface="Montserrat ExtraBold" pitchFamily="2" charset="77"/>
              </a:rPr>
              <a:t>Conecte SUS Citizen</a:t>
            </a:r>
          </a:p>
        </p:txBody>
      </p:sp>
    </p:spTree>
    <p:extLst>
      <p:ext uri="{BB962C8B-B14F-4D97-AF65-F5344CB8AC3E}">
        <p14:creationId xmlns:p14="http://schemas.microsoft.com/office/powerpoint/2010/main" val="410596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C6B9E26A-7A6E-8B67-7978-ADB65C4C57D9}"/>
              </a:ext>
            </a:extLst>
          </p:cNvPr>
          <p:cNvSpPr/>
          <p:nvPr/>
        </p:nvSpPr>
        <p:spPr>
          <a:xfrm>
            <a:off x="799070" y="1081553"/>
            <a:ext cx="10593859" cy="5300675"/>
          </a:xfrm>
          <a:prstGeom prst="rect">
            <a:avLst/>
          </a:prstGeom>
          <a:solidFill>
            <a:srgbClr val="183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Espaço Reservado para Texto 2">
            <a:extLst>
              <a:ext uri="{FF2B5EF4-FFF2-40B4-BE49-F238E27FC236}">
                <a16:creationId xmlns:a16="http://schemas.microsoft.com/office/drawing/2014/main" id="{B8167B02-977C-635D-ACF8-6A36BAC1F1D1}"/>
              </a:ext>
            </a:extLst>
          </p:cNvPr>
          <p:cNvSpPr txBox="1">
            <a:spLocks/>
          </p:cNvSpPr>
          <p:nvPr/>
        </p:nvSpPr>
        <p:spPr>
          <a:xfrm>
            <a:off x="664698" y="534431"/>
            <a:ext cx="10857579" cy="816689"/>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b="1" dirty="0" err="1">
                <a:ln w="0"/>
                <a:solidFill>
                  <a:srgbClr val="EA622B"/>
                </a:solidFill>
                <a:latin typeface="Montserrat ExtraBold" panose="00000900000000000000" pitchFamily="2" charset="0"/>
                <a:ea typeface="+mj-ea"/>
                <a:cs typeface="Calibri" panose="020F0502020204030204" pitchFamily="34" charset="0"/>
              </a:rPr>
              <a:t>Development</a:t>
            </a:r>
            <a:r>
              <a:rPr lang="pt-BR" b="1" dirty="0">
                <a:ln w="0"/>
                <a:solidFill>
                  <a:srgbClr val="EA622B"/>
                </a:solidFill>
                <a:latin typeface="Montserrat ExtraBold" panose="00000900000000000000" pitchFamily="2" charset="0"/>
                <a:ea typeface="+mj-ea"/>
                <a:cs typeface="Calibri" panose="020F0502020204030204" pitchFamily="34" charset="0"/>
              </a:rPr>
              <a:t> </a:t>
            </a:r>
            <a:r>
              <a:rPr lang="pt-BR" b="1" dirty="0" err="1">
                <a:ln w="0"/>
                <a:solidFill>
                  <a:srgbClr val="EA622B"/>
                </a:solidFill>
                <a:latin typeface="Montserrat ExtraBold" panose="00000900000000000000" pitchFamily="2" charset="0"/>
                <a:ea typeface="+mj-ea"/>
                <a:cs typeface="Calibri" panose="020F0502020204030204" pitchFamily="34" charset="0"/>
              </a:rPr>
              <a:t>flow</a:t>
            </a:r>
            <a:endParaRPr lang="pt-BR" b="1" dirty="0">
              <a:ln w="0"/>
              <a:solidFill>
                <a:srgbClr val="EA622B"/>
              </a:solidFill>
              <a:latin typeface="Montserrat ExtraBold" panose="00000900000000000000" pitchFamily="2" charset="0"/>
              <a:ea typeface="+mj-ea"/>
              <a:cs typeface="Calibri" panose="020F0502020204030204" pitchFamily="34" charset="0"/>
            </a:endParaRPr>
          </a:p>
        </p:txBody>
      </p:sp>
      <p:sp>
        <p:nvSpPr>
          <p:cNvPr id="3" name="Retângulo 2">
            <a:extLst>
              <a:ext uri="{FF2B5EF4-FFF2-40B4-BE49-F238E27FC236}">
                <a16:creationId xmlns:a16="http://schemas.microsoft.com/office/drawing/2014/main" id="{2DC719B3-31CE-B768-0B4A-6598333E6A87}"/>
              </a:ext>
            </a:extLst>
          </p:cNvPr>
          <p:cNvSpPr/>
          <p:nvPr/>
        </p:nvSpPr>
        <p:spPr>
          <a:xfrm>
            <a:off x="1351885" y="1873815"/>
            <a:ext cx="8443215" cy="4263372"/>
          </a:xfrm>
          <a:prstGeom prst="rect">
            <a:avLst/>
          </a:prstGeom>
          <a:solidFill>
            <a:srgbClr val="FF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2"/>
              </a:solidFill>
            </a:endParaRPr>
          </a:p>
        </p:txBody>
      </p:sp>
      <p:sp>
        <p:nvSpPr>
          <p:cNvPr id="4" name="Retângulo 3">
            <a:extLst>
              <a:ext uri="{FF2B5EF4-FFF2-40B4-BE49-F238E27FC236}">
                <a16:creationId xmlns:a16="http://schemas.microsoft.com/office/drawing/2014/main" id="{5EBEFA29-FDE3-2A0F-3481-59EE0402BBCA}"/>
              </a:ext>
            </a:extLst>
          </p:cNvPr>
          <p:cNvSpPr/>
          <p:nvPr/>
        </p:nvSpPr>
        <p:spPr>
          <a:xfrm>
            <a:off x="2158315" y="2471349"/>
            <a:ext cx="6722074" cy="30079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18" name="Seta: Pentágono 17">
            <a:extLst>
              <a:ext uri="{FF2B5EF4-FFF2-40B4-BE49-F238E27FC236}">
                <a16:creationId xmlns:a16="http://schemas.microsoft.com/office/drawing/2014/main" id="{C2D5E8F8-4E6B-EBF3-5EFE-2F781F588013}"/>
              </a:ext>
            </a:extLst>
          </p:cNvPr>
          <p:cNvSpPr/>
          <p:nvPr/>
        </p:nvSpPr>
        <p:spPr>
          <a:xfrm>
            <a:off x="10258664" y="4235234"/>
            <a:ext cx="1652950" cy="518983"/>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Services</a:t>
            </a:r>
          </a:p>
        </p:txBody>
      </p:sp>
      <p:sp>
        <p:nvSpPr>
          <p:cNvPr id="19" name="Seta: Pentágono 18">
            <a:extLst>
              <a:ext uri="{FF2B5EF4-FFF2-40B4-BE49-F238E27FC236}">
                <a16:creationId xmlns:a16="http://schemas.microsoft.com/office/drawing/2014/main" id="{CD4FE5FD-AAFA-A072-AB2C-4A1915F170E3}"/>
              </a:ext>
            </a:extLst>
          </p:cNvPr>
          <p:cNvSpPr/>
          <p:nvPr/>
        </p:nvSpPr>
        <p:spPr>
          <a:xfrm>
            <a:off x="10278452" y="3570556"/>
            <a:ext cx="1652950" cy="518983"/>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Systems</a:t>
            </a:r>
          </a:p>
        </p:txBody>
      </p:sp>
      <p:sp>
        <p:nvSpPr>
          <p:cNvPr id="20" name="Seta: Pentágono 19">
            <a:extLst>
              <a:ext uri="{FF2B5EF4-FFF2-40B4-BE49-F238E27FC236}">
                <a16:creationId xmlns:a16="http://schemas.microsoft.com/office/drawing/2014/main" id="{B7A8E32D-7DBC-B163-9E60-E5A9C5688C6F}"/>
              </a:ext>
            </a:extLst>
          </p:cNvPr>
          <p:cNvSpPr/>
          <p:nvPr/>
        </p:nvSpPr>
        <p:spPr>
          <a:xfrm>
            <a:off x="10262906" y="4936058"/>
            <a:ext cx="1613375" cy="518983"/>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Standards</a:t>
            </a:r>
          </a:p>
        </p:txBody>
      </p:sp>
      <p:sp>
        <p:nvSpPr>
          <p:cNvPr id="21" name="Seta: Pentágono 20">
            <a:extLst>
              <a:ext uri="{FF2B5EF4-FFF2-40B4-BE49-F238E27FC236}">
                <a16:creationId xmlns:a16="http://schemas.microsoft.com/office/drawing/2014/main" id="{7BEBD9EC-4646-C3B2-D158-8B30D1B46A96}"/>
              </a:ext>
            </a:extLst>
          </p:cNvPr>
          <p:cNvSpPr/>
          <p:nvPr/>
        </p:nvSpPr>
        <p:spPr>
          <a:xfrm>
            <a:off x="0" y="2288143"/>
            <a:ext cx="1740555" cy="518983"/>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Roboto" panose="02000000000000000000" pitchFamily="2" charset="0"/>
                <a:ea typeface="Roboto" panose="02000000000000000000" pitchFamily="2" charset="0"/>
                <a:cs typeface="Roboto" panose="02000000000000000000" pitchFamily="2" charset="0"/>
              </a:rPr>
              <a:t>Demands</a:t>
            </a:r>
            <a:endParaRPr lang="pt-BR"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2" name="Seta: Pentágono 21">
            <a:extLst>
              <a:ext uri="{FF2B5EF4-FFF2-40B4-BE49-F238E27FC236}">
                <a16:creationId xmlns:a16="http://schemas.microsoft.com/office/drawing/2014/main" id="{F3A899B4-8840-C1CB-F976-127CED2D439B}"/>
              </a:ext>
            </a:extLst>
          </p:cNvPr>
          <p:cNvSpPr/>
          <p:nvPr/>
        </p:nvSpPr>
        <p:spPr>
          <a:xfrm>
            <a:off x="-7863" y="3587949"/>
            <a:ext cx="1740555" cy="518983"/>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Roboto" panose="02000000000000000000" pitchFamily="2" charset="0"/>
                <a:ea typeface="Roboto" panose="02000000000000000000" pitchFamily="2" charset="0"/>
                <a:cs typeface="Roboto" panose="02000000000000000000" pitchFamily="2" charset="0"/>
              </a:rPr>
              <a:t>Opportunities</a:t>
            </a:r>
            <a:endParaRPr lang="pt-BR"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3" name="Seta: Pentágono 22">
            <a:extLst>
              <a:ext uri="{FF2B5EF4-FFF2-40B4-BE49-F238E27FC236}">
                <a16:creationId xmlns:a16="http://schemas.microsoft.com/office/drawing/2014/main" id="{F86C170A-FDEC-8F26-EFF5-B0AAED34132B}"/>
              </a:ext>
            </a:extLst>
          </p:cNvPr>
          <p:cNvSpPr/>
          <p:nvPr/>
        </p:nvSpPr>
        <p:spPr>
          <a:xfrm>
            <a:off x="0" y="2938046"/>
            <a:ext cx="1740555" cy="518983"/>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tx1"/>
                </a:solidFill>
                <a:latin typeface="Roboto" panose="02000000000000000000" pitchFamily="2" charset="0"/>
                <a:ea typeface="Roboto" panose="02000000000000000000" pitchFamily="2" charset="0"/>
                <a:cs typeface="Roboto" panose="02000000000000000000" pitchFamily="2" charset="0"/>
              </a:rPr>
              <a:t>Necessities</a:t>
            </a:r>
            <a:endParaRPr lang="pt-BR" sz="14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5" name="CaixaDeTexto 24">
            <a:extLst>
              <a:ext uri="{FF2B5EF4-FFF2-40B4-BE49-F238E27FC236}">
                <a16:creationId xmlns:a16="http://schemas.microsoft.com/office/drawing/2014/main" id="{6C6985B3-598D-CD09-D248-BF78E9D13054}"/>
              </a:ext>
            </a:extLst>
          </p:cNvPr>
          <p:cNvSpPr txBox="1"/>
          <p:nvPr/>
        </p:nvSpPr>
        <p:spPr>
          <a:xfrm>
            <a:off x="2084412" y="2622460"/>
            <a:ext cx="3410226" cy="369332"/>
          </a:xfrm>
          <a:prstGeom prst="rect">
            <a:avLst/>
          </a:prstGeom>
          <a:noFill/>
        </p:spPr>
        <p:txBody>
          <a:bodyPr wrap="square">
            <a:spAutoFit/>
          </a:bodyPr>
          <a:lstStyle/>
          <a:p>
            <a:pPr algn="ctr"/>
            <a:r>
              <a:rPr lang="pt-BR" b="1" dirty="0" err="1">
                <a:latin typeface="Montserrat" panose="00000500000000000000" pitchFamily="2" charset="0"/>
              </a:rPr>
              <a:t>Modeling</a:t>
            </a:r>
            <a:r>
              <a:rPr lang="pt-BR" b="1" dirty="0">
                <a:latin typeface="Montserrat" panose="00000500000000000000" pitchFamily="2" charset="0"/>
              </a:rPr>
              <a:t> </a:t>
            </a:r>
            <a:r>
              <a:rPr lang="pt-BR" b="1" dirty="0" err="1">
                <a:latin typeface="Montserrat" panose="00000500000000000000" pitchFamily="2" charset="0"/>
              </a:rPr>
              <a:t>Process</a:t>
            </a:r>
            <a:endParaRPr lang="pt-BR" b="1" dirty="0">
              <a:latin typeface="Montserrat" panose="00000500000000000000" pitchFamily="2" charset="0"/>
            </a:endParaRPr>
          </a:p>
        </p:txBody>
      </p:sp>
      <p:sp>
        <p:nvSpPr>
          <p:cNvPr id="26" name="CaixaDeTexto 25">
            <a:extLst>
              <a:ext uri="{FF2B5EF4-FFF2-40B4-BE49-F238E27FC236}">
                <a16:creationId xmlns:a16="http://schemas.microsoft.com/office/drawing/2014/main" id="{E5E8B835-BC59-DFCC-C882-FB8EAF9B9E8E}"/>
              </a:ext>
            </a:extLst>
          </p:cNvPr>
          <p:cNvSpPr txBox="1"/>
          <p:nvPr/>
        </p:nvSpPr>
        <p:spPr>
          <a:xfrm>
            <a:off x="1743347" y="2006877"/>
            <a:ext cx="2172418" cy="369332"/>
          </a:xfrm>
          <a:prstGeom prst="rect">
            <a:avLst/>
          </a:prstGeom>
          <a:noFill/>
        </p:spPr>
        <p:txBody>
          <a:bodyPr wrap="square">
            <a:spAutoFit/>
          </a:bodyPr>
          <a:lstStyle/>
          <a:p>
            <a:pPr algn="ctr"/>
            <a:r>
              <a:rPr lang="pt-BR" b="1" dirty="0">
                <a:solidFill>
                  <a:schemeClr val="tx1"/>
                </a:solidFill>
                <a:latin typeface="Montserrat" panose="00000500000000000000" pitchFamily="2" charset="0"/>
              </a:rPr>
              <a:t>Health Business </a:t>
            </a:r>
          </a:p>
        </p:txBody>
      </p:sp>
      <p:pic>
        <p:nvPicPr>
          <p:cNvPr id="27" name="Imagem 26">
            <a:extLst>
              <a:ext uri="{FF2B5EF4-FFF2-40B4-BE49-F238E27FC236}">
                <a16:creationId xmlns:a16="http://schemas.microsoft.com/office/drawing/2014/main" id="{48301328-2A08-3B3E-5C64-99F0C9DE6E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173" y="1147947"/>
            <a:ext cx="1670539" cy="653689"/>
          </a:xfrm>
          <a:prstGeom prst="rect">
            <a:avLst/>
          </a:prstGeom>
        </p:spPr>
      </p:pic>
      <p:sp>
        <p:nvSpPr>
          <p:cNvPr id="7" name="Retângulo 6">
            <a:extLst>
              <a:ext uri="{FF2B5EF4-FFF2-40B4-BE49-F238E27FC236}">
                <a16:creationId xmlns:a16="http://schemas.microsoft.com/office/drawing/2014/main" id="{772C1D77-E8CB-69B1-54E7-AF5388372140}"/>
              </a:ext>
            </a:extLst>
          </p:cNvPr>
          <p:cNvSpPr/>
          <p:nvPr/>
        </p:nvSpPr>
        <p:spPr>
          <a:xfrm>
            <a:off x="1843100" y="4374018"/>
            <a:ext cx="4058883" cy="17441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de Seta Reta 8">
            <a:extLst>
              <a:ext uri="{FF2B5EF4-FFF2-40B4-BE49-F238E27FC236}">
                <a16:creationId xmlns:a16="http://schemas.microsoft.com/office/drawing/2014/main" id="{167911F9-9953-B466-BC65-D515D6E98760}"/>
              </a:ext>
            </a:extLst>
          </p:cNvPr>
          <p:cNvCxnSpPr>
            <a:cxnSpLocks/>
          </p:cNvCxnSpPr>
          <p:nvPr/>
        </p:nvCxnSpPr>
        <p:spPr>
          <a:xfrm>
            <a:off x="2929309" y="4089539"/>
            <a:ext cx="0" cy="2844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4D50E498-BB62-3DCD-5816-83E69AA839C4}"/>
              </a:ext>
            </a:extLst>
          </p:cNvPr>
          <p:cNvCxnSpPr>
            <a:cxnSpLocks/>
          </p:cNvCxnSpPr>
          <p:nvPr/>
        </p:nvCxnSpPr>
        <p:spPr>
          <a:xfrm>
            <a:off x="4852844" y="4089539"/>
            <a:ext cx="0" cy="28447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ector: Angulado 13">
            <a:extLst>
              <a:ext uri="{FF2B5EF4-FFF2-40B4-BE49-F238E27FC236}">
                <a16:creationId xmlns:a16="http://schemas.microsoft.com/office/drawing/2014/main" id="{DB11589A-DB40-FE49-7B4A-3548DDF7EF10}"/>
              </a:ext>
            </a:extLst>
          </p:cNvPr>
          <p:cNvCxnSpPr>
            <a:cxnSpLocks/>
            <a:stCxn id="7" idx="3"/>
          </p:cNvCxnSpPr>
          <p:nvPr/>
        </p:nvCxnSpPr>
        <p:spPr>
          <a:xfrm flipV="1">
            <a:off x="5901983" y="4089539"/>
            <a:ext cx="984849" cy="1156554"/>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do 14">
            <a:extLst>
              <a:ext uri="{FF2B5EF4-FFF2-40B4-BE49-F238E27FC236}">
                <a16:creationId xmlns:a16="http://schemas.microsoft.com/office/drawing/2014/main" id="{3832FB9D-78EA-EA9F-58C0-FD588BA421A7}"/>
              </a:ext>
            </a:extLst>
          </p:cNvPr>
          <p:cNvCxnSpPr>
            <a:cxnSpLocks/>
          </p:cNvCxnSpPr>
          <p:nvPr/>
        </p:nvCxnSpPr>
        <p:spPr>
          <a:xfrm flipV="1">
            <a:off x="5900790" y="4089539"/>
            <a:ext cx="2695723" cy="1755408"/>
          </a:xfrm>
          <a:prstGeom prst="bentConnector3">
            <a:avLst>
              <a:gd name="adj1" fmla="val 9981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Seta: Pentágono 33">
            <a:extLst>
              <a:ext uri="{FF2B5EF4-FFF2-40B4-BE49-F238E27FC236}">
                <a16:creationId xmlns:a16="http://schemas.microsoft.com/office/drawing/2014/main" id="{ED5CAF13-AB8F-E29E-591A-B2127ACF3C62}"/>
              </a:ext>
            </a:extLst>
          </p:cNvPr>
          <p:cNvSpPr/>
          <p:nvPr/>
        </p:nvSpPr>
        <p:spPr>
          <a:xfrm>
            <a:off x="806474" y="4985280"/>
            <a:ext cx="2388467" cy="937723"/>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Terminology Standards and Interoperability Features</a:t>
            </a:r>
            <a:endParaRPr lang="pt-BR" sz="1200" dirty="0"/>
          </a:p>
        </p:txBody>
      </p:sp>
      <p:sp>
        <p:nvSpPr>
          <p:cNvPr id="35" name="CaixaDeTexto 34">
            <a:extLst>
              <a:ext uri="{FF2B5EF4-FFF2-40B4-BE49-F238E27FC236}">
                <a16:creationId xmlns:a16="http://schemas.microsoft.com/office/drawing/2014/main" id="{14FDD070-370E-4D93-53A5-8901A08162C8}"/>
              </a:ext>
            </a:extLst>
          </p:cNvPr>
          <p:cNvSpPr txBox="1"/>
          <p:nvPr/>
        </p:nvSpPr>
        <p:spPr>
          <a:xfrm>
            <a:off x="1752410" y="4441995"/>
            <a:ext cx="4058883" cy="461665"/>
          </a:xfrm>
          <a:prstGeom prst="rect">
            <a:avLst/>
          </a:prstGeom>
          <a:noFill/>
        </p:spPr>
        <p:txBody>
          <a:bodyPr wrap="square">
            <a:spAutoFit/>
          </a:bodyPr>
          <a:lstStyle/>
          <a:p>
            <a:pPr algn="ctr"/>
            <a:r>
              <a:rPr lang="en-US" sz="1200" b="1" dirty="0">
                <a:solidFill>
                  <a:schemeClr val="tx1"/>
                </a:solidFill>
                <a:latin typeface="Montserrat" panose="00000500000000000000" pitchFamily="2" charset="0"/>
              </a:rPr>
              <a:t>National Repository of Health Knowledge Artifacts</a:t>
            </a:r>
            <a:endParaRPr lang="pt-BR" sz="1200" b="1" dirty="0">
              <a:solidFill>
                <a:schemeClr val="tx1"/>
              </a:solidFill>
              <a:latin typeface="Montserrat" panose="00000500000000000000" pitchFamily="2" charset="0"/>
            </a:endParaRPr>
          </a:p>
        </p:txBody>
      </p:sp>
      <p:sp>
        <p:nvSpPr>
          <p:cNvPr id="36" name="Retângulo 35">
            <a:extLst>
              <a:ext uri="{FF2B5EF4-FFF2-40B4-BE49-F238E27FC236}">
                <a16:creationId xmlns:a16="http://schemas.microsoft.com/office/drawing/2014/main" id="{72C587BD-A1F8-8494-005A-E07643E1B737}"/>
              </a:ext>
            </a:extLst>
          </p:cNvPr>
          <p:cNvSpPr/>
          <p:nvPr/>
        </p:nvSpPr>
        <p:spPr>
          <a:xfrm>
            <a:off x="3698789" y="4936058"/>
            <a:ext cx="1972340" cy="461665"/>
          </a:xfrm>
          <a:prstGeom prst="rect">
            <a:avLst/>
          </a:prstGeom>
          <a:solidFill>
            <a:srgbClr val="FFC000">
              <a:alpha val="225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Data </a:t>
            </a:r>
            <a:r>
              <a:rPr lang="pt-BR" sz="1200" dirty="0" err="1">
                <a:solidFill>
                  <a:schemeClr val="tx1"/>
                </a:solidFill>
              </a:rPr>
              <a:t>element</a:t>
            </a:r>
            <a:endParaRPr lang="pt-BR" sz="1200" dirty="0">
              <a:solidFill>
                <a:schemeClr val="tx1"/>
              </a:solidFill>
            </a:endParaRPr>
          </a:p>
        </p:txBody>
      </p:sp>
      <p:sp>
        <p:nvSpPr>
          <p:cNvPr id="37" name="Retângulo 36">
            <a:extLst>
              <a:ext uri="{FF2B5EF4-FFF2-40B4-BE49-F238E27FC236}">
                <a16:creationId xmlns:a16="http://schemas.microsoft.com/office/drawing/2014/main" id="{DED9B447-0FCC-6AB4-0594-FECB78449605}"/>
              </a:ext>
            </a:extLst>
          </p:cNvPr>
          <p:cNvSpPr/>
          <p:nvPr/>
        </p:nvSpPr>
        <p:spPr>
          <a:xfrm>
            <a:off x="3691236" y="5507769"/>
            <a:ext cx="1972340" cy="461665"/>
          </a:xfrm>
          <a:prstGeom prst="rect">
            <a:avLst/>
          </a:prstGeom>
          <a:solidFill>
            <a:srgbClr val="FFC000">
              <a:alpha val="225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RTS </a:t>
            </a:r>
            <a:r>
              <a:rPr lang="pt-BR" sz="1200" dirty="0" err="1">
                <a:solidFill>
                  <a:schemeClr val="tx1"/>
                </a:solidFill>
              </a:rPr>
              <a:t>Concepts</a:t>
            </a:r>
            <a:r>
              <a:rPr lang="pt-BR" sz="1200" dirty="0">
                <a:solidFill>
                  <a:schemeClr val="tx1"/>
                </a:solidFill>
              </a:rPr>
              <a:t> Element</a:t>
            </a:r>
          </a:p>
        </p:txBody>
      </p:sp>
      <p:pic>
        <p:nvPicPr>
          <p:cNvPr id="40" name="Imagem 39">
            <a:extLst>
              <a:ext uri="{FF2B5EF4-FFF2-40B4-BE49-F238E27FC236}">
                <a16:creationId xmlns:a16="http://schemas.microsoft.com/office/drawing/2014/main" id="{6C838CAD-0F18-0386-CD62-15F9B6B88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flipH="1">
            <a:off x="-597015" y="-149945"/>
            <a:ext cx="2603500" cy="514350"/>
          </a:xfrm>
          <a:prstGeom prst="rect">
            <a:avLst/>
          </a:prstGeom>
        </p:spPr>
      </p:pic>
      <p:graphicFrame>
        <p:nvGraphicFramePr>
          <p:cNvPr id="13" name="Diagrama 12">
            <a:extLst>
              <a:ext uri="{FF2B5EF4-FFF2-40B4-BE49-F238E27FC236}">
                <a16:creationId xmlns:a16="http://schemas.microsoft.com/office/drawing/2014/main" id="{CDBFF2A8-980B-EAA9-75C5-2CC9DD074BBA}"/>
              </a:ext>
            </a:extLst>
          </p:cNvPr>
          <p:cNvGraphicFramePr/>
          <p:nvPr>
            <p:extLst>
              <p:ext uri="{D42A27DB-BD31-4B8C-83A1-F6EECF244321}">
                <p14:modId xmlns:p14="http://schemas.microsoft.com/office/powerpoint/2010/main" val="2490944288"/>
              </p:ext>
            </p:extLst>
          </p:nvPr>
        </p:nvGraphicFramePr>
        <p:xfrm>
          <a:off x="2006485" y="2879370"/>
          <a:ext cx="8188647" cy="1568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820705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3">
            <a:extLst>
              <a:ext uri="{FF2B5EF4-FFF2-40B4-BE49-F238E27FC236}">
                <a16:creationId xmlns:a16="http://schemas.microsoft.com/office/drawing/2014/main" id="{71DBA6FF-2483-AE74-D1D9-F74848334C8D}"/>
              </a:ext>
            </a:extLst>
          </p:cNvPr>
          <p:cNvSpPr txBox="1">
            <a:spLocks/>
          </p:cNvSpPr>
          <p:nvPr/>
        </p:nvSpPr>
        <p:spPr>
          <a:xfrm>
            <a:off x="679468" y="384497"/>
            <a:ext cx="9914860" cy="802944"/>
          </a:xfrm>
          <a:prstGeom prst="rect">
            <a:avLst/>
          </a:prstGeom>
          <a:noFill/>
        </p:spPr>
        <p:txBody>
          <a:bodyPr/>
          <a:lstStyle>
            <a:lvl1pPr marL="0" indent="0" algn="ctr" defTabSz="914400" rtl="0" eaLnBrk="1" latinLnBrk="0" hangingPunct="1">
              <a:lnSpc>
                <a:spcPct val="90000"/>
              </a:lnSpc>
              <a:spcBef>
                <a:spcPts val="1000"/>
              </a:spcBef>
              <a:buFont typeface="Arial" panose="020B0604020202020204" pitchFamily="34" charset="0"/>
              <a:buNone/>
              <a:defRPr sz="1800" b="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EA622B"/>
                </a:solidFill>
                <a:effectLst/>
                <a:uLnTx/>
                <a:uFillTx/>
                <a:latin typeface="Montserrat ExtraBold" panose="00000900000000000000" pitchFamily="2" charset="0"/>
                <a:cs typeface="Calibri" panose="020F0502020204030204" pitchFamily="34" charset="0"/>
              </a:rPr>
              <a:t>INFORMATION MODELS IN THE RNDS</a:t>
            </a:r>
            <a:endParaRPr kumimoji="0" lang="pt-BR" sz="1050" b="0" i="0" u="none" strike="noStrike" kern="1200" cap="none" spc="0" normalizeH="0" baseline="0" noProof="0" dirty="0">
              <a:ln>
                <a:noFill/>
              </a:ln>
              <a:solidFill>
                <a:srgbClr val="EA622B"/>
              </a:solidFill>
              <a:effectLst/>
              <a:uLnTx/>
              <a:uFillTx/>
              <a:latin typeface="Montserrat ExtraBold" panose="00000900000000000000" pitchFamily="2" charset="0"/>
              <a:cs typeface="Calibri" panose="020F0502020204030204" pitchFamily="34" charset="0"/>
            </a:endParaRPr>
          </a:p>
        </p:txBody>
      </p:sp>
      <p:pic>
        <p:nvPicPr>
          <p:cNvPr id="141" name="Imagem 140">
            <a:extLst>
              <a:ext uri="{FF2B5EF4-FFF2-40B4-BE49-F238E27FC236}">
                <a16:creationId xmlns:a16="http://schemas.microsoft.com/office/drawing/2014/main" id="{D1C7A2EC-1EE5-E782-BB8B-BB7A18B46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H="1">
            <a:off x="-597015" y="-149945"/>
            <a:ext cx="2603500" cy="514350"/>
          </a:xfrm>
          <a:prstGeom prst="rect">
            <a:avLst/>
          </a:prstGeom>
        </p:spPr>
      </p:pic>
      <p:sp>
        <p:nvSpPr>
          <p:cNvPr id="6" name="Retângulo: Cantos Arredondados 5">
            <a:extLst>
              <a:ext uri="{FF2B5EF4-FFF2-40B4-BE49-F238E27FC236}">
                <a16:creationId xmlns:a16="http://schemas.microsoft.com/office/drawing/2014/main" id="{04C76384-0C16-8CDD-6142-55E8D5BB64E9}"/>
              </a:ext>
            </a:extLst>
          </p:cNvPr>
          <p:cNvSpPr/>
          <p:nvPr/>
        </p:nvSpPr>
        <p:spPr>
          <a:xfrm>
            <a:off x="3385771" y="1060027"/>
            <a:ext cx="2860247" cy="1299411"/>
          </a:xfrm>
          <a:prstGeom prst="roundRect">
            <a:avLst>
              <a:gd name="adj" fmla="val 7684"/>
            </a:avLst>
          </a:prstGeom>
          <a:noFill/>
          <a:ln w="19050">
            <a:solidFill>
              <a:srgbClr val="03C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REL</a:t>
            </a:r>
          </a:p>
          <a:p>
            <a:pPr algn="ctr"/>
            <a:r>
              <a:rPr lang="pt-BR" sz="1400" dirty="0" err="1">
                <a:solidFill>
                  <a:srgbClr val="595959"/>
                </a:solidFill>
                <a:latin typeface="Montserrat" panose="00000500000000000000" pitchFamily="2" charset="0"/>
              </a:rPr>
              <a:t>Laboratory</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Examination</a:t>
            </a:r>
            <a:r>
              <a:rPr lang="pt-BR" sz="1400" dirty="0">
                <a:solidFill>
                  <a:srgbClr val="595959"/>
                </a:solidFill>
                <a:latin typeface="Montserrat" panose="00000500000000000000" pitchFamily="2" charset="0"/>
              </a:rPr>
              <a:t> Record</a:t>
            </a:r>
            <a:endParaRPr lang="pt-BR" sz="200" dirty="0">
              <a:latin typeface="Montserrat" panose="00000500000000000000" pitchFamily="2" charset="0"/>
            </a:endParaRPr>
          </a:p>
          <a:p>
            <a:pPr algn="ctr"/>
            <a:r>
              <a:rPr lang="pt-BR" sz="1000" dirty="0">
                <a:solidFill>
                  <a:srgbClr val="183EFF"/>
                </a:solidFill>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Portaria SAES  1.068/2020</a:t>
            </a:r>
            <a:endParaRPr lang="pt-BR" sz="1000" dirty="0">
              <a:solidFill>
                <a:srgbClr val="183EFF"/>
              </a:solidFill>
              <a:latin typeface="Roboto" panose="02000000000000000000" pitchFamily="2" charset="0"/>
              <a:ea typeface="Roboto" panose="02000000000000000000" pitchFamily="2" charset="0"/>
              <a:cs typeface="Roboto" panose="02000000000000000000" pitchFamily="2" charset="0"/>
            </a:endParaRPr>
          </a:p>
          <a:p>
            <a:pPr algn="ctr"/>
            <a:r>
              <a:rPr lang="pt-BR" sz="1000" dirty="0">
                <a:solidFill>
                  <a:srgbClr val="0563C1"/>
                </a:solidFill>
                <a:latin typeface="Roboto" panose="02000000000000000000" pitchFamily="2" charset="0"/>
                <a:ea typeface="Roboto" panose="02000000000000000000" pitchFamily="2" charset="0"/>
                <a:cs typeface="Roboto" panose="02000000000000000000" pitchFamily="2" charset="0"/>
                <a:hlinkClick r:id="rId5">
                  <a:extLst>
                    <a:ext uri="{A12FA001-AC4F-418D-AE19-62706E023703}">
                      <ahyp:hlinkClr xmlns:ahyp="http://schemas.microsoft.com/office/drawing/2018/hyperlinkcolor" val="tx"/>
                    </a:ext>
                  </a:extLst>
                </a:hlinkClick>
              </a:rPr>
              <a:t>Por</a:t>
            </a:r>
            <a:r>
              <a:rPr lang="pt-BR" sz="1000" dirty="0">
                <a:solidFill>
                  <a:srgbClr val="183EFF"/>
                </a:solidFill>
                <a:latin typeface="Roboto" panose="02000000000000000000" pitchFamily="2" charset="0"/>
                <a:ea typeface="Roboto" panose="02000000000000000000" pitchFamily="2" charset="0"/>
                <a:cs typeface="Roboto" panose="02000000000000000000" pitchFamily="2" charset="0"/>
                <a:hlinkClick r:id="rId5">
                  <a:extLst>
                    <a:ext uri="{A12FA001-AC4F-418D-AE19-62706E023703}">
                      <ahyp:hlinkClr xmlns:ahyp="http://schemas.microsoft.com/office/drawing/2018/hyperlinkcolor" val="tx"/>
                    </a:ext>
                  </a:extLst>
                </a:hlinkClick>
              </a:rPr>
              <a:t>taria GM 3.328/2022</a:t>
            </a:r>
            <a:endParaRPr lang="pt-BR" sz="1000" dirty="0">
              <a:solidFill>
                <a:srgbClr val="183EFF"/>
              </a:solidFill>
              <a:latin typeface="Roboto" panose="02000000000000000000" pitchFamily="2" charset="0"/>
              <a:ea typeface="Roboto" panose="02000000000000000000" pitchFamily="2" charset="0"/>
              <a:cs typeface="Roboto" panose="02000000000000000000" pitchFamily="2" charset="0"/>
            </a:endParaRPr>
          </a:p>
        </p:txBody>
      </p:sp>
      <p:sp>
        <p:nvSpPr>
          <p:cNvPr id="9" name="Retângulo: Cantos Arredondados 8">
            <a:extLst>
              <a:ext uri="{FF2B5EF4-FFF2-40B4-BE49-F238E27FC236}">
                <a16:creationId xmlns:a16="http://schemas.microsoft.com/office/drawing/2014/main" id="{726EA375-FC2E-48E9-0CF4-0D3FC9E1C824}"/>
              </a:ext>
            </a:extLst>
          </p:cNvPr>
          <p:cNvSpPr/>
          <p:nvPr/>
        </p:nvSpPr>
        <p:spPr>
          <a:xfrm>
            <a:off x="6312930" y="1060027"/>
            <a:ext cx="2860247" cy="1299411"/>
          </a:xfrm>
          <a:prstGeom prst="roundRect">
            <a:avLst>
              <a:gd name="adj" fmla="val 7684"/>
            </a:avLst>
          </a:prstGeom>
          <a:noFill/>
          <a:ln w="19050">
            <a:solidFill>
              <a:srgbClr val="03C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RIA</a:t>
            </a:r>
          </a:p>
          <a:p>
            <a:pPr algn="ctr"/>
            <a:r>
              <a:rPr lang="pt-BR" sz="1400" dirty="0" err="1">
                <a:solidFill>
                  <a:srgbClr val="595959"/>
                </a:solidFill>
                <a:latin typeface="Montserrat" panose="00000500000000000000" pitchFamily="2" charset="0"/>
              </a:rPr>
              <a:t>Administered</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Immunobiological</a:t>
            </a:r>
            <a:r>
              <a:rPr lang="pt-BR" sz="1400" dirty="0">
                <a:solidFill>
                  <a:srgbClr val="595959"/>
                </a:solidFill>
                <a:latin typeface="Montserrat" panose="00000500000000000000" pitchFamily="2" charset="0"/>
              </a:rPr>
              <a:t> Record</a:t>
            </a:r>
            <a:endParaRPr lang="pt-BR" sz="100" dirty="0">
              <a:solidFill>
                <a:srgbClr val="595959"/>
              </a:solidFill>
              <a:latin typeface="Montserrat" panose="00000500000000000000" pitchFamily="2" charset="0"/>
            </a:endParaRPr>
          </a:p>
        </p:txBody>
      </p:sp>
      <p:sp>
        <p:nvSpPr>
          <p:cNvPr id="10" name="Retângulo: Cantos Arredondados 9">
            <a:extLst>
              <a:ext uri="{FF2B5EF4-FFF2-40B4-BE49-F238E27FC236}">
                <a16:creationId xmlns:a16="http://schemas.microsoft.com/office/drawing/2014/main" id="{2E598AA7-6108-EFC8-BD97-C96AB491A289}"/>
              </a:ext>
            </a:extLst>
          </p:cNvPr>
          <p:cNvSpPr/>
          <p:nvPr/>
        </p:nvSpPr>
        <p:spPr>
          <a:xfrm>
            <a:off x="3385771" y="2513879"/>
            <a:ext cx="2860247" cy="1299411"/>
          </a:xfrm>
          <a:prstGeom prst="roundRect">
            <a:avLst>
              <a:gd name="adj" fmla="val 8432"/>
            </a:avLst>
          </a:prstGeom>
          <a:noFill/>
          <a:ln w="19050">
            <a:solidFill>
              <a:srgbClr val="FFDB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RDM</a:t>
            </a:r>
          </a:p>
          <a:p>
            <a:pPr algn="ctr"/>
            <a:r>
              <a:rPr lang="pt-BR" sz="1400" dirty="0" err="1">
                <a:solidFill>
                  <a:srgbClr val="595959"/>
                </a:solidFill>
                <a:latin typeface="Montserrat" panose="00000500000000000000" pitchFamily="2" charset="0"/>
              </a:rPr>
              <a:t>Medication</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Dispensing</a:t>
            </a:r>
            <a:r>
              <a:rPr lang="pt-BR" sz="1400" dirty="0">
                <a:solidFill>
                  <a:srgbClr val="595959"/>
                </a:solidFill>
                <a:latin typeface="Montserrat" panose="00000500000000000000" pitchFamily="2" charset="0"/>
              </a:rPr>
              <a:t> Record</a:t>
            </a:r>
            <a:endParaRPr lang="pt-BR" sz="100" dirty="0">
              <a:solidFill>
                <a:srgbClr val="595959"/>
              </a:solidFill>
              <a:latin typeface="Montserrat" panose="00000500000000000000" pitchFamily="2" charset="0"/>
            </a:endParaRPr>
          </a:p>
          <a:p>
            <a:pPr algn="ctr"/>
            <a:r>
              <a:rPr lang="pt-BR" sz="1000" dirty="0">
                <a:solidFill>
                  <a:srgbClr val="183EFF"/>
                </a:solidFill>
                <a:latin typeface="Roboto" panose="02000000000000000000" pitchFamily="2" charset="0"/>
                <a:ea typeface="Roboto" panose="02000000000000000000" pitchFamily="2" charset="0"/>
                <a:cs typeface="Roboto" panose="02000000000000000000" pitchFamily="2" charset="0"/>
                <a:hlinkClick r:id="rId6">
                  <a:extLst>
                    <a:ext uri="{A12FA001-AC4F-418D-AE19-62706E023703}">
                      <ahyp:hlinkClr xmlns:ahyp="http://schemas.microsoft.com/office/drawing/2018/hyperlinkcolor" val="tx"/>
                    </a:ext>
                  </a:extLst>
                </a:hlinkClick>
              </a:rPr>
              <a:t>Portaria SAES 50/2022</a:t>
            </a:r>
            <a:endParaRPr lang="pt-BR" sz="1000" dirty="0">
              <a:solidFill>
                <a:srgbClr val="183EFF"/>
              </a:solidFill>
              <a:latin typeface="Roboto" panose="02000000000000000000" pitchFamily="2" charset="0"/>
              <a:ea typeface="Roboto" panose="02000000000000000000" pitchFamily="2" charset="0"/>
              <a:cs typeface="Roboto" panose="02000000000000000000" pitchFamily="2" charset="0"/>
            </a:endParaRPr>
          </a:p>
        </p:txBody>
      </p:sp>
      <p:sp>
        <p:nvSpPr>
          <p:cNvPr id="11" name="Retângulo: Cantos Arredondados 10">
            <a:extLst>
              <a:ext uri="{FF2B5EF4-FFF2-40B4-BE49-F238E27FC236}">
                <a16:creationId xmlns:a16="http://schemas.microsoft.com/office/drawing/2014/main" id="{C0958B65-3072-FD7C-B9A1-B7A899B836B9}"/>
              </a:ext>
            </a:extLst>
          </p:cNvPr>
          <p:cNvSpPr/>
          <p:nvPr/>
        </p:nvSpPr>
        <p:spPr>
          <a:xfrm>
            <a:off x="6312930" y="2513879"/>
            <a:ext cx="2860248" cy="1299411"/>
          </a:xfrm>
          <a:prstGeom prst="roundRect">
            <a:avLst>
              <a:gd name="adj" fmla="val 6935"/>
            </a:avLst>
          </a:prstGeom>
          <a:noFill/>
          <a:ln w="19050">
            <a:solidFill>
              <a:srgbClr val="FFDB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RAC*</a:t>
            </a:r>
          </a:p>
          <a:p>
            <a:pPr algn="ctr"/>
            <a:r>
              <a:rPr lang="pt-BR" sz="1400" dirty="0">
                <a:solidFill>
                  <a:srgbClr val="595959"/>
                </a:solidFill>
                <a:latin typeface="Montserrat" panose="00000500000000000000" pitchFamily="2" charset="0"/>
              </a:rPr>
              <a:t>Clinical </a:t>
            </a:r>
            <a:r>
              <a:rPr lang="pt-BR" sz="1400" dirty="0" err="1">
                <a:solidFill>
                  <a:srgbClr val="595959"/>
                </a:solidFill>
                <a:latin typeface="Montserrat" panose="00000500000000000000" pitchFamily="2" charset="0"/>
              </a:rPr>
              <a:t>Care</a:t>
            </a:r>
            <a:r>
              <a:rPr lang="pt-BR" sz="1400" dirty="0">
                <a:solidFill>
                  <a:srgbClr val="595959"/>
                </a:solidFill>
                <a:latin typeface="Montserrat" panose="00000500000000000000" pitchFamily="2" charset="0"/>
              </a:rPr>
              <a:t> Record</a:t>
            </a:r>
            <a:endParaRPr lang="pt-BR" sz="100" dirty="0">
              <a:solidFill>
                <a:srgbClr val="595959"/>
              </a:solidFill>
              <a:latin typeface="Montserrat" panose="00000500000000000000" pitchFamily="2" charset="0"/>
            </a:endParaRPr>
          </a:p>
          <a:p>
            <a:pPr algn="ctr"/>
            <a:r>
              <a:rPr lang="pt-BR" sz="1000" dirty="0">
                <a:solidFill>
                  <a:srgbClr val="183EFF"/>
                </a:solidFill>
                <a:latin typeface="Roboto" panose="02000000000000000000" pitchFamily="2" charset="0"/>
                <a:ea typeface="Roboto" panose="02000000000000000000" pitchFamily="2" charset="0"/>
                <a:cs typeface="Roboto" panose="02000000000000000000" pitchFamily="2" charset="0"/>
                <a:hlinkClick r:id="rId7">
                  <a:extLst>
                    <a:ext uri="{A12FA001-AC4F-418D-AE19-62706E023703}">
                      <ahyp:hlinkClr xmlns:ahyp="http://schemas.microsoft.com/office/drawing/2018/hyperlinkcolor" val="tx"/>
                    </a:ext>
                  </a:extLst>
                </a:hlinkClick>
              </a:rPr>
              <a:t>Portaria SAES 234/2022</a:t>
            </a:r>
            <a:endParaRPr lang="pt-BR" sz="1000" dirty="0">
              <a:solidFill>
                <a:srgbClr val="183EFF"/>
              </a:solidFill>
              <a:latin typeface="Roboto" panose="02000000000000000000" pitchFamily="2" charset="0"/>
              <a:ea typeface="Roboto" panose="02000000000000000000" pitchFamily="2" charset="0"/>
              <a:cs typeface="Roboto" panose="02000000000000000000" pitchFamily="2" charset="0"/>
            </a:endParaRPr>
          </a:p>
        </p:txBody>
      </p:sp>
      <p:sp>
        <p:nvSpPr>
          <p:cNvPr id="12" name="Retângulo: Cantos Arredondados 11">
            <a:extLst>
              <a:ext uri="{FF2B5EF4-FFF2-40B4-BE49-F238E27FC236}">
                <a16:creationId xmlns:a16="http://schemas.microsoft.com/office/drawing/2014/main" id="{676342F6-6B77-D798-C669-64B28A522F56}"/>
              </a:ext>
            </a:extLst>
          </p:cNvPr>
          <p:cNvSpPr/>
          <p:nvPr/>
        </p:nvSpPr>
        <p:spPr>
          <a:xfrm>
            <a:off x="3385771" y="3968045"/>
            <a:ext cx="2860247" cy="1299411"/>
          </a:xfrm>
          <a:prstGeom prst="roundRect">
            <a:avLst>
              <a:gd name="adj" fmla="val 8432"/>
            </a:avLst>
          </a:prstGeom>
          <a:noFill/>
          <a:ln w="19050">
            <a:solidFill>
              <a:srgbClr val="18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RIRA</a:t>
            </a:r>
          </a:p>
          <a:p>
            <a:pPr algn="ctr"/>
            <a:r>
              <a:rPr lang="pt-BR" sz="1400" dirty="0" err="1">
                <a:solidFill>
                  <a:srgbClr val="595959"/>
                </a:solidFill>
                <a:latin typeface="Montserrat" panose="00000500000000000000" pitchFamily="2" charset="0"/>
              </a:rPr>
              <a:t>Care</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Regulation</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Information</a:t>
            </a:r>
            <a:r>
              <a:rPr lang="pt-BR" sz="1400" dirty="0">
                <a:solidFill>
                  <a:srgbClr val="595959"/>
                </a:solidFill>
                <a:latin typeface="Montserrat" panose="00000500000000000000" pitchFamily="2" charset="0"/>
              </a:rPr>
              <a:t> Record</a:t>
            </a:r>
          </a:p>
        </p:txBody>
      </p:sp>
      <p:sp>
        <p:nvSpPr>
          <p:cNvPr id="13" name="Retângulo: Cantos Arredondados 12">
            <a:extLst>
              <a:ext uri="{FF2B5EF4-FFF2-40B4-BE49-F238E27FC236}">
                <a16:creationId xmlns:a16="http://schemas.microsoft.com/office/drawing/2014/main" id="{9A79AA96-0E43-369F-70A2-B8ECD1E49B78}"/>
              </a:ext>
            </a:extLst>
          </p:cNvPr>
          <p:cNvSpPr/>
          <p:nvPr/>
        </p:nvSpPr>
        <p:spPr>
          <a:xfrm>
            <a:off x="3385771" y="5420692"/>
            <a:ext cx="2860247" cy="1299411"/>
          </a:xfrm>
          <a:prstGeom prst="roundRect">
            <a:avLst>
              <a:gd name="adj" fmla="val 693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RPS</a:t>
            </a:r>
          </a:p>
          <a:p>
            <a:pPr algn="ctr"/>
            <a:r>
              <a:rPr lang="pt-BR" sz="1400" dirty="0" err="1">
                <a:solidFill>
                  <a:srgbClr val="595959"/>
                </a:solidFill>
                <a:latin typeface="Montserrat" panose="00000500000000000000" pitchFamily="2" charset="0"/>
              </a:rPr>
              <a:t>Personal</a:t>
            </a:r>
            <a:r>
              <a:rPr lang="pt-BR" sz="1400" dirty="0">
                <a:solidFill>
                  <a:srgbClr val="595959"/>
                </a:solidFill>
                <a:latin typeface="Montserrat" panose="00000500000000000000" pitchFamily="2" charset="0"/>
              </a:rPr>
              <a:t> Health Record</a:t>
            </a:r>
          </a:p>
        </p:txBody>
      </p:sp>
      <p:sp>
        <p:nvSpPr>
          <p:cNvPr id="14" name="Retângulo: Cantos Arredondados 13">
            <a:extLst>
              <a:ext uri="{FF2B5EF4-FFF2-40B4-BE49-F238E27FC236}">
                <a16:creationId xmlns:a16="http://schemas.microsoft.com/office/drawing/2014/main" id="{3028BD6A-917A-FBE1-ABB4-02EA59B2EECF}"/>
              </a:ext>
            </a:extLst>
          </p:cNvPr>
          <p:cNvSpPr/>
          <p:nvPr/>
        </p:nvSpPr>
        <p:spPr>
          <a:xfrm>
            <a:off x="6312930" y="3968045"/>
            <a:ext cx="2860247" cy="1299411"/>
          </a:xfrm>
          <a:prstGeom prst="roundRect">
            <a:avLst>
              <a:gd name="adj" fmla="val 7684"/>
            </a:avLst>
          </a:prstGeom>
          <a:noFill/>
          <a:ln w="19050">
            <a:solidFill>
              <a:srgbClr val="18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SA</a:t>
            </a:r>
          </a:p>
          <a:p>
            <a:pPr algn="ctr"/>
            <a:r>
              <a:rPr lang="pt-BR" sz="1400" dirty="0" err="1">
                <a:solidFill>
                  <a:srgbClr val="595959"/>
                </a:solidFill>
                <a:latin typeface="Montserrat" panose="00000500000000000000" pitchFamily="2" charset="0"/>
              </a:rPr>
              <a:t>Discharge</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Summary</a:t>
            </a:r>
            <a:endParaRPr lang="pt-BR" sz="100" dirty="0">
              <a:solidFill>
                <a:srgbClr val="595959"/>
              </a:solidFill>
              <a:latin typeface="Montserrat" panose="00000500000000000000" pitchFamily="2" charset="0"/>
            </a:endParaRPr>
          </a:p>
          <a:p>
            <a:pPr algn="ctr"/>
            <a:r>
              <a:rPr lang="pt-BR" sz="1000" dirty="0">
                <a:solidFill>
                  <a:srgbClr val="183EFF"/>
                </a:solidFill>
                <a:latin typeface="Roboto" panose="02000000000000000000" pitchFamily="2" charset="0"/>
                <a:ea typeface="Roboto" panose="02000000000000000000" pitchFamily="2" charset="0"/>
                <a:cs typeface="Roboto" panose="02000000000000000000" pitchFamily="2" charset="0"/>
                <a:hlinkClick r:id="rId8">
                  <a:extLst>
                    <a:ext uri="{A12FA001-AC4F-418D-AE19-62706E023703}">
                      <ahyp:hlinkClr xmlns:ahyp="http://schemas.microsoft.com/office/drawing/2018/hyperlinkcolor" val="tx"/>
                    </a:ext>
                  </a:extLst>
                </a:hlinkClick>
              </a:rPr>
              <a:t>Portaria SAES 701/2022</a:t>
            </a:r>
            <a:endParaRPr lang="pt-BR" sz="1000" dirty="0">
              <a:solidFill>
                <a:srgbClr val="183EFF"/>
              </a:solidFill>
              <a:latin typeface="Roboto" panose="02000000000000000000" pitchFamily="2" charset="0"/>
              <a:ea typeface="Roboto" panose="02000000000000000000" pitchFamily="2" charset="0"/>
              <a:cs typeface="Roboto" panose="02000000000000000000" pitchFamily="2" charset="0"/>
            </a:endParaRPr>
          </a:p>
        </p:txBody>
      </p:sp>
      <p:sp>
        <p:nvSpPr>
          <p:cNvPr id="16" name="Retângulo: Cantos Arredondados 15">
            <a:extLst>
              <a:ext uri="{FF2B5EF4-FFF2-40B4-BE49-F238E27FC236}">
                <a16:creationId xmlns:a16="http://schemas.microsoft.com/office/drawing/2014/main" id="{C3D66F0D-E8E7-9898-3DA4-7169459F87E4}"/>
              </a:ext>
            </a:extLst>
          </p:cNvPr>
          <p:cNvSpPr/>
          <p:nvPr/>
        </p:nvSpPr>
        <p:spPr>
          <a:xfrm>
            <a:off x="6312930" y="5420692"/>
            <a:ext cx="2860247" cy="1299411"/>
          </a:xfrm>
          <a:prstGeom prst="roundRect">
            <a:avLst>
              <a:gd name="adj" fmla="val 6935"/>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RID</a:t>
            </a:r>
          </a:p>
          <a:p>
            <a:pPr algn="ctr"/>
            <a:r>
              <a:rPr lang="pt-BR" sz="1400" dirty="0" err="1">
                <a:solidFill>
                  <a:srgbClr val="595959"/>
                </a:solidFill>
                <a:latin typeface="Montserrat" panose="00000500000000000000" pitchFamily="2" charset="0"/>
              </a:rPr>
              <a:t>Diagnostic</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Image</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Registration</a:t>
            </a:r>
            <a:endParaRPr lang="pt-BR" sz="1400" dirty="0">
              <a:solidFill>
                <a:srgbClr val="595959"/>
              </a:solidFill>
              <a:latin typeface="Montserrat" panose="00000500000000000000" pitchFamily="2" charset="0"/>
            </a:endParaRPr>
          </a:p>
        </p:txBody>
      </p:sp>
      <p:sp>
        <p:nvSpPr>
          <p:cNvPr id="17" name="Retângulo: Cantos Arredondados 16">
            <a:extLst>
              <a:ext uri="{FF2B5EF4-FFF2-40B4-BE49-F238E27FC236}">
                <a16:creationId xmlns:a16="http://schemas.microsoft.com/office/drawing/2014/main" id="{9A266F6A-B16C-D377-0079-A774A1295C1C}"/>
              </a:ext>
            </a:extLst>
          </p:cNvPr>
          <p:cNvSpPr/>
          <p:nvPr/>
        </p:nvSpPr>
        <p:spPr>
          <a:xfrm>
            <a:off x="9230373" y="2513879"/>
            <a:ext cx="2860248" cy="1299411"/>
          </a:xfrm>
          <a:prstGeom prst="roundRect">
            <a:avLst>
              <a:gd name="adj" fmla="val 8432"/>
            </a:avLst>
          </a:prstGeom>
          <a:noFill/>
          <a:ln w="19050">
            <a:solidFill>
              <a:srgbClr val="FFDB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RPM*</a:t>
            </a:r>
          </a:p>
          <a:p>
            <a:pPr algn="ctr"/>
            <a:r>
              <a:rPr lang="pt-BR" sz="1400" dirty="0" err="1">
                <a:solidFill>
                  <a:srgbClr val="595959"/>
                </a:solidFill>
                <a:latin typeface="Montserrat" panose="00000500000000000000" pitchFamily="2" charset="0"/>
              </a:rPr>
              <a:t>Medication</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Prescription</a:t>
            </a:r>
            <a:r>
              <a:rPr lang="pt-BR" sz="1400" dirty="0">
                <a:solidFill>
                  <a:srgbClr val="595959"/>
                </a:solidFill>
                <a:latin typeface="Montserrat" panose="00000500000000000000" pitchFamily="2" charset="0"/>
              </a:rPr>
              <a:t> Record</a:t>
            </a:r>
            <a:endParaRPr lang="pt-BR" sz="100" dirty="0">
              <a:solidFill>
                <a:srgbClr val="595959"/>
              </a:solidFill>
              <a:latin typeface="Montserrat" panose="00000500000000000000" pitchFamily="2" charset="0"/>
            </a:endParaRPr>
          </a:p>
          <a:p>
            <a:pPr algn="ctr"/>
            <a:r>
              <a:rPr lang="pt-BR" sz="1000" dirty="0">
                <a:solidFill>
                  <a:srgbClr val="183EFF"/>
                </a:solidFill>
                <a:latin typeface="Roboto" panose="02000000000000000000" pitchFamily="2" charset="0"/>
                <a:ea typeface="Roboto" panose="02000000000000000000" pitchFamily="2" charset="0"/>
                <a:cs typeface="Roboto" panose="02000000000000000000" pitchFamily="2" charset="0"/>
                <a:hlinkClick r:id="rId6">
                  <a:extLst>
                    <a:ext uri="{A12FA001-AC4F-418D-AE19-62706E023703}">
                      <ahyp:hlinkClr xmlns:ahyp="http://schemas.microsoft.com/office/drawing/2018/hyperlinkcolor" val="tx"/>
                    </a:ext>
                  </a:extLst>
                </a:hlinkClick>
              </a:rPr>
              <a:t>Portaria SAES 50/2022</a:t>
            </a:r>
            <a:endParaRPr lang="pt-BR" sz="1000" dirty="0">
              <a:solidFill>
                <a:srgbClr val="183EFF"/>
              </a:solidFill>
              <a:latin typeface="Roboto" panose="02000000000000000000" pitchFamily="2" charset="0"/>
              <a:ea typeface="Roboto" panose="02000000000000000000" pitchFamily="2" charset="0"/>
              <a:cs typeface="Roboto" panose="02000000000000000000" pitchFamily="2" charset="0"/>
            </a:endParaRPr>
          </a:p>
        </p:txBody>
      </p:sp>
      <p:sp>
        <p:nvSpPr>
          <p:cNvPr id="22" name="Retângulo: Cantos Arredondados 21">
            <a:extLst>
              <a:ext uri="{FF2B5EF4-FFF2-40B4-BE49-F238E27FC236}">
                <a16:creationId xmlns:a16="http://schemas.microsoft.com/office/drawing/2014/main" id="{139C917E-C2ED-E32E-9255-56032856F1C7}"/>
              </a:ext>
            </a:extLst>
          </p:cNvPr>
          <p:cNvSpPr/>
          <p:nvPr/>
        </p:nvSpPr>
        <p:spPr>
          <a:xfrm>
            <a:off x="9240089" y="3969537"/>
            <a:ext cx="2860247" cy="1299411"/>
          </a:xfrm>
          <a:prstGeom prst="roundRect">
            <a:avLst>
              <a:gd name="adj" fmla="val 8432"/>
            </a:avLst>
          </a:prstGeom>
          <a:noFill/>
          <a:ln w="19050">
            <a:solidFill>
              <a:srgbClr val="183E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SAO</a:t>
            </a:r>
          </a:p>
          <a:p>
            <a:pPr algn="ctr"/>
            <a:r>
              <a:rPr lang="pt-BR" sz="1400" dirty="0" err="1">
                <a:solidFill>
                  <a:srgbClr val="595959"/>
                </a:solidFill>
                <a:latin typeface="Montserrat" panose="00000500000000000000" pitchFamily="2" charset="0"/>
              </a:rPr>
              <a:t>Obstetric</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Discharge</a:t>
            </a:r>
            <a:r>
              <a:rPr lang="pt-BR" sz="1400" dirty="0">
                <a:solidFill>
                  <a:srgbClr val="595959"/>
                </a:solidFill>
                <a:latin typeface="Montserrat" panose="00000500000000000000" pitchFamily="2" charset="0"/>
              </a:rPr>
              <a:t> </a:t>
            </a:r>
            <a:r>
              <a:rPr lang="pt-BR" sz="1400" dirty="0" err="1">
                <a:solidFill>
                  <a:srgbClr val="595959"/>
                </a:solidFill>
                <a:latin typeface="Montserrat" panose="00000500000000000000" pitchFamily="2" charset="0"/>
              </a:rPr>
              <a:t>Summary</a:t>
            </a:r>
            <a:endParaRPr lang="pt-BR" sz="1400" dirty="0">
              <a:solidFill>
                <a:srgbClr val="595959"/>
              </a:solidFill>
              <a:latin typeface="Montserrat" panose="00000500000000000000" pitchFamily="2" charset="0"/>
            </a:endParaRPr>
          </a:p>
        </p:txBody>
      </p:sp>
      <p:sp>
        <p:nvSpPr>
          <p:cNvPr id="24" name="CaixaDeTexto 23">
            <a:extLst>
              <a:ext uri="{FF2B5EF4-FFF2-40B4-BE49-F238E27FC236}">
                <a16:creationId xmlns:a16="http://schemas.microsoft.com/office/drawing/2014/main" id="{8A020364-99FB-2FD1-6F83-DCE880140DE3}"/>
              </a:ext>
            </a:extLst>
          </p:cNvPr>
          <p:cNvSpPr txBox="1"/>
          <p:nvPr/>
        </p:nvSpPr>
        <p:spPr>
          <a:xfrm>
            <a:off x="1230780" y="1330513"/>
            <a:ext cx="199522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prstClr val="black">
                    <a:lumMod val="65000"/>
                    <a:lumOff val="35000"/>
                  </a:prstClr>
                </a:solidFill>
                <a:effectLst/>
                <a:uLnTx/>
                <a:uFillTx/>
                <a:latin typeface="Montserrat"/>
                <a:ea typeface="+mn-ea"/>
                <a:cs typeface="Calibri" panose="020F0502020204030204" pitchFamily="34" charset="0"/>
              </a:rPr>
              <a:t>In </a:t>
            </a:r>
            <a:r>
              <a:rPr kumimoji="0" lang="pt-BR" sz="1800" b="1" i="0" u="none" strike="noStrike" kern="1200" cap="none" spc="0" normalizeH="0" baseline="0" noProof="0" dirty="0" err="1">
                <a:ln>
                  <a:noFill/>
                </a:ln>
                <a:solidFill>
                  <a:prstClr val="black">
                    <a:lumMod val="65000"/>
                    <a:lumOff val="35000"/>
                  </a:prstClr>
                </a:solidFill>
                <a:effectLst/>
                <a:uLnTx/>
                <a:uFillTx/>
                <a:latin typeface="Montserrat"/>
                <a:ea typeface="+mn-ea"/>
                <a:cs typeface="Calibri" panose="020F0502020204030204" pitchFamily="34" charset="0"/>
              </a:rPr>
              <a:t>production</a:t>
            </a:r>
            <a:endParaRPr kumimoji="0" lang="pt-BR" sz="1800" b="1" i="0" u="none" strike="noStrike" kern="1200" cap="none" spc="0" normalizeH="0" baseline="0" noProof="0" dirty="0">
              <a:ln>
                <a:noFill/>
              </a:ln>
              <a:solidFill>
                <a:prstClr val="black">
                  <a:lumMod val="65000"/>
                  <a:lumOff val="35000"/>
                </a:prstClr>
              </a:solidFill>
              <a:effectLst/>
              <a:uLnTx/>
              <a:uFillTx/>
              <a:latin typeface="Montserrat"/>
              <a:ea typeface="+mn-ea"/>
              <a:cs typeface="Calibri" panose="020F0502020204030204" pitchFamily="34" charset="0"/>
            </a:endParaRPr>
          </a:p>
        </p:txBody>
      </p:sp>
      <p:sp>
        <p:nvSpPr>
          <p:cNvPr id="25" name="CaixaDeTexto 24">
            <a:extLst>
              <a:ext uri="{FF2B5EF4-FFF2-40B4-BE49-F238E27FC236}">
                <a16:creationId xmlns:a16="http://schemas.microsoft.com/office/drawing/2014/main" id="{DDB3F4DD-EE77-79F9-7333-472A62649C9D}"/>
              </a:ext>
            </a:extLst>
          </p:cNvPr>
          <p:cNvSpPr txBox="1"/>
          <p:nvPr/>
        </p:nvSpPr>
        <p:spPr>
          <a:xfrm>
            <a:off x="236168" y="2794092"/>
            <a:ext cx="2989832"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b="1" dirty="0">
                <a:solidFill>
                  <a:prstClr val="black">
                    <a:lumMod val="65000"/>
                    <a:lumOff val="35000"/>
                  </a:prstClr>
                </a:solidFill>
                <a:latin typeface="Montserrat"/>
                <a:cs typeface="Calibri" panose="020F0502020204030204" pitchFamily="34" charset="0"/>
              </a:rPr>
              <a:t>In </a:t>
            </a:r>
            <a:r>
              <a:rPr lang="pt-BR" b="1" dirty="0" err="1">
                <a:solidFill>
                  <a:prstClr val="black">
                    <a:lumMod val="65000"/>
                    <a:lumOff val="35000"/>
                  </a:prstClr>
                </a:solidFill>
                <a:latin typeface="Montserrat"/>
                <a:cs typeface="Calibri" panose="020F0502020204030204" pitchFamily="34" charset="0"/>
              </a:rPr>
              <a:t>homologation</a:t>
            </a:r>
            <a:endParaRPr kumimoji="0" lang="pt-BR" sz="1800" b="1" i="0" u="none" strike="noStrike" kern="1200" cap="none" spc="0" normalizeH="0" baseline="0" noProof="0" dirty="0">
              <a:ln>
                <a:noFill/>
              </a:ln>
              <a:solidFill>
                <a:prstClr val="black">
                  <a:lumMod val="65000"/>
                  <a:lumOff val="35000"/>
                </a:prstClr>
              </a:solidFill>
              <a:effectLst/>
              <a:uLnTx/>
              <a:uFillTx/>
              <a:latin typeface="Montserrat"/>
              <a:ea typeface="+mn-ea"/>
              <a:cs typeface="Calibri" panose="020F0502020204030204" pitchFamily="34" charset="0"/>
            </a:endParaRPr>
          </a:p>
        </p:txBody>
      </p:sp>
      <p:sp>
        <p:nvSpPr>
          <p:cNvPr id="26" name="CaixaDeTexto 25">
            <a:extLst>
              <a:ext uri="{FF2B5EF4-FFF2-40B4-BE49-F238E27FC236}">
                <a16:creationId xmlns:a16="http://schemas.microsoft.com/office/drawing/2014/main" id="{D431FDD8-A5AE-051A-1744-47E0102478A7}"/>
              </a:ext>
            </a:extLst>
          </p:cNvPr>
          <p:cNvSpPr txBox="1"/>
          <p:nvPr/>
        </p:nvSpPr>
        <p:spPr>
          <a:xfrm>
            <a:off x="358504" y="4248256"/>
            <a:ext cx="2867496"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b="1" dirty="0">
                <a:solidFill>
                  <a:prstClr val="black">
                    <a:lumMod val="65000"/>
                    <a:lumOff val="35000"/>
                  </a:prstClr>
                </a:solidFill>
                <a:latin typeface="Montserrat"/>
                <a:cs typeface="Calibri" panose="020F0502020204030204" pitchFamily="34" charset="0"/>
              </a:rPr>
              <a:t>In </a:t>
            </a:r>
            <a:r>
              <a:rPr lang="pt-BR" b="1" dirty="0" err="1">
                <a:solidFill>
                  <a:prstClr val="black">
                    <a:lumMod val="65000"/>
                    <a:lumOff val="35000"/>
                  </a:prstClr>
                </a:solidFill>
                <a:latin typeface="Montserrat"/>
                <a:cs typeface="Calibri" panose="020F0502020204030204" pitchFamily="34" charset="0"/>
              </a:rPr>
              <a:t>development</a:t>
            </a:r>
            <a:endParaRPr kumimoji="0" lang="pt-BR" sz="1800" b="1" i="0" u="none" strike="noStrike" kern="1200" cap="none" spc="0" normalizeH="0" baseline="0" noProof="0" dirty="0">
              <a:ln>
                <a:noFill/>
              </a:ln>
              <a:solidFill>
                <a:prstClr val="black">
                  <a:lumMod val="65000"/>
                  <a:lumOff val="35000"/>
                </a:prstClr>
              </a:solidFill>
              <a:effectLst/>
              <a:uLnTx/>
              <a:uFillTx/>
              <a:latin typeface="Montserrat"/>
              <a:ea typeface="+mn-ea"/>
              <a:cs typeface="Calibri" panose="020F0502020204030204" pitchFamily="34" charset="0"/>
            </a:endParaRPr>
          </a:p>
        </p:txBody>
      </p:sp>
      <p:sp>
        <p:nvSpPr>
          <p:cNvPr id="27" name="CaixaDeTexto 26">
            <a:extLst>
              <a:ext uri="{FF2B5EF4-FFF2-40B4-BE49-F238E27FC236}">
                <a16:creationId xmlns:a16="http://schemas.microsoft.com/office/drawing/2014/main" id="{1CB29090-D908-8476-2B15-EA6AE5E28B82}"/>
              </a:ext>
            </a:extLst>
          </p:cNvPr>
          <p:cNvSpPr txBox="1"/>
          <p:nvPr/>
        </p:nvSpPr>
        <p:spPr>
          <a:xfrm>
            <a:off x="1230780" y="5700906"/>
            <a:ext cx="199522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err="1">
                <a:ln>
                  <a:noFill/>
                </a:ln>
                <a:solidFill>
                  <a:prstClr val="black">
                    <a:lumMod val="65000"/>
                    <a:lumOff val="35000"/>
                  </a:prstClr>
                </a:solidFill>
                <a:effectLst/>
                <a:uLnTx/>
                <a:uFillTx/>
                <a:latin typeface="Montserrat"/>
                <a:ea typeface="+mn-ea"/>
                <a:cs typeface="Calibri" panose="020F0502020204030204" pitchFamily="34" charset="0"/>
              </a:rPr>
              <a:t>Foreseen</a:t>
            </a:r>
            <a:endParaRPr kumimoji="0" lang="pt-BR" sz="1800" b="1" i="0" u="none" strike="noStrike" kern="1200" cap="none" spc="0" normalizeH="0" baseline="0" noProof="0" dirty="0">
              <a:ln>
                <a:noFill/>
              </a:ln>
              <a:solidFill>
                <a:prstClr val="black">
                  <a:lumMod val="65000"/>
                  <a:lumOff val="35000"/>
                </a:prstClr>
              </a:solidFill>
              <a:effectLst/>
              <a:uLnTx/>
              <a:uFillTx/>
              <a:latin typeface="Montserrat"/>
              <a:ea typeface="+mn-ea"/>
              <a:cs typeface="Calibri" panose="020F0502020204030204" pitchFamily="34" charset="0"/>
            </a:endParaRPr>
          </a:p>
        </p:txBody>
      </p:sp>
      <p:sp>
        <p:nvSpPr>
          <p:cNvPr id="28" name="Retângulo: Cantos Arredondados 27">
            <a:extLst>
              <a:ext uri="{FF2B5EF4-FFF2-40B4-BE49-F238E27FC236}">
                <a16:creationId xmlns:a16="http://schemas.microsoft.com/office/drawing/2014/main" id="{666B0168-0EBD-8496-E6CE-8FD47C5E8E79}"/>
              </a:ext>
            </a:extLst>
          </p:cNvPr>
          <p:cNvSpPr/>
          <p:nvPr/>
        </p:nvSpPr>
        <p:spPr>
          <a:xfrm>
            <a:off x="9230372" y="1060027"/>
            <a:ext cx="2860247" cy="1299411"/>
          </a:xfrm>
          <a:prstGeom prst="roundRect">
            <a:avLst>
              <a:gd name="adj" fmla="val 6935"/>
            </a:avLst>
          </a:prstGeom>
          <a:noFill/>
          <a:ln w="19050">
            <a:solidFill>
              <a:srgbClr val="03C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rgbClr val="595959"/>
                </a:solidFill>
                <a:latin typeface="Montserrat" panose="00000500000000000000" pitchFamily="2" charset="0"/>
              </a:rPr>
              <a:t>CMD*</a:t>
            </a:r>
          </a:p>
          <a:p>
            <a:pPr algn="ctr"/>
            <a:r>
              <a:rPr lang="pt-BR" sz="1400" dirty="0" err="1">
                <a:solidFill>
                  <a:srgbClr val="595959"/>
                </a:solidFill>
                <a:latin typeface="Montserrat" panose="00000500000000000000" pitchFamily="2" charset="0"/>
              </a:rPr>
              <a:t>Minimum</a:t>
            </a:r>
            <a:r>
              <a:rPr lang="pt-BR" sz="1400" dirty="0">
                <a:solidFill>
                  <a:srgbClr val="595959"/>
                </a:solidFill>
                <a:latin typeface="Montserrat" panose="00000500000000000000" pitchFamily="2" charset="0"/>
              </a:rPr>
              <a:t> Data Set</a:t>
            </a:r>
          </a:p>
          <a:p>
            <a:pPr algn="ctr"/>
            <a:endParaRPr lang="pt-BR" sz="1400" dirty="0">
              <a:solidFill>
                <a:srgbClr val="595959"/>
              </a:solidFill>
              <a:latin typeface="Montserrat" panose="00000500000000000000" pitchFamily="2" charset="0"/>
            </a:endParaRPr>
          </a:p>
        </p:txBody>
      </p:sp>
      <p:sp>
        <p:nvSpPr>
          <p:cNvPr id="29" name="CaixaDeTexto 28">
            <a:extLst>
              <a:ext uri="{FF2B5EF4-FFF2-40B4-BE49-F238E27FC236}">
                <a16:creationId xmlns:a16="http://schemas.microsoft.com/office/drawing/2014/main" id="{87C3536B-AAD3-4D40-24D9-528884E90C20}"/>
              </a:ext>
            </a:extLst>
          </p:cNvPr>
          <p:cNvSpPr txBox="1"/>
          <p:nvPr/>
        </p:nvSpPr>
        <p:spPr>
          <a:xfrm>
            <a:off x="872432" y="6488668"/>
            <a:ext cx="2353568" cy="24622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pt-BR" sz="1000" dirty="0">
                <a:solidFill>
                  <a:prstClr val="black">
                    <a:lumMod val="65000"/>
                    <a:lumOff val="35000"/>
                  </a:prstClr>
                </a:solidFill>
                <a:latin typeface="Montserrat"/>
                <a:cs typeface="Calibri" panose="020F0502020204030204" pitchFamily="34" charset="0"/>
              </a:rPr>
              <a:t>* </a:t>
            </a:r>
            <a:r>
              <a:rPr lang="pt-BR" sz="1000" dirty="0" err="1">
                <a:solidFill>
                  <a:prstClr val="black">
                    <a:lumMod val="65000"/>
                    <a:lumOff val="35000"/>
                  </a:prstClr>
                </a:solidFill>
                <a:latin typeface="Montserrat"/>
                <a:cs typeface="Calibri" panose="020F0502020204030204" pitchFamily="34" charset="0"/>
              </a:rPr>
              <a:t>Going</a:t>
            </a:r>
            <a:r>
              <a:rPr lang="pt-BR" sz="1000" dirty="0">
                <a:solidFill>
                  <a:prstClr val="black">
                    <a:lumMod val="65000"/>
                    <a:lumOff val="35000"/>
                  </a:prstClr>
                </a:solidFill>
                <a:latin typeface="Montserrat"/>
                <a:cs typeface="Calibri" panose="020F0502020204030204" pitchFamily="34" charset="0"/>
              </a:rPr>
              <a:t> </a:t>
            </a:r>
            <a:r>
              <a:rPr lang="pt-BR" sz="1000" dirty="0" err="1">
                <a:solidFill>
                  <a:prstClr val="black">
                    <a:lumMod val="65000"/>
                    <a:lumOff val="35000"/>
                  </a:prstClr>
                </a:solidFill>
                <a:latin typeface="Montserrat"/>
                <a:cs typeface="Calibri" panose="020F0502020204030204" pitchFamily="34" charset="0"/>
              </a:rPr>
              <a:t>through</a:t>
            </a:r>
            <a:r>
              <a:rPr lang="pt-BR" sz="1000" dirty="0">
                <a:solidFill>
                  <a:prstClr val="black">
                    <a:lumMod val="65000"/>
                    <a:lumOff val="35000"/>
                  </a:prstClr>
                </a:solidFill>
                <a:latin typeface="Montserrat"/>
                <a:cs typeface="Calibri" panose="020F0502020204030204" pitchFamily="34" charset="0"/>
              </a:rPr>
              <a:t> </a:t>
            </a:r>
            <a:r>
              <a:rPr lang="pt-BR" sz="1000" dirty="0" err="1">
                <a:solidFill>
                  <a:prstClr val="black">
                    <a:lumMod val="65000"/>
                    <a:lumOff val="35000"/>
                  </a:prstClr>
                </a:solidFill>
                <a:latin typeface="Montserrat"/>
                <a:cs typeface="Calibri" panose="020F0502020204030204" pitchFamily="34" charset="0"/>
              </a:rPr>
              <a:t>adjustments</a:t>
            </a:r>
            <a:r>
              <a:rPr lang="pt-BR" sz="1000" dirty="0">
                <a:solidFill>
                  <a:prstClr val="black">
                    <a:lumMod val="65000"/>
                    <a:lumOff val="35000"/>
                  </a:prstClr>
                </a:solidFill>
                <a:latin typeface="Montserrat"/>
                <a:cs typeface="Calibri" panose="020F0502020204030204" pitchFamily="34" charset="0"/>
              </a:rPr>
              <a:t>.</a:t>
            </a:r>
            <a:endParaRPr kumimoji="0" lang="pt-BR" sz="1000" i="0" u="none" strike="noStrike" kern="1200" cap="none" spc="0" normalizeH="0" baseline="0" noProof="0" dirty="0">
              <a:ln>
                <a:noFill/>
              </a:ln>
              <a:solidFill>
                <a:prstClr val="black">
                  <a:lumMod val="65000"/>
                  <a:lumOff val="35000"/>
                </a:prstClr>
              </a:solidFill>
              <a:effectLst/>
              <a:uLnTx/>
              <a:uFillTx/>
              <a:latin typeface="Montserrat"/>
              <a:ea typeface="+mn-ea"/>
              <a:cs typeface="Calibri" panose="020F0502020204030204" pitchFamily="34" charset="0"/>
            </a:endParaRPr>
          </a:p>
        </p:txBody>
      </p:sp>
      <p:cxnSp>
        <p:nvCxnSpPr>
          <p:cNvPr id="33" name="Conector reto 32">
            <a:extLst>
              <a:ext uri="{FF2B5EF4-FFF2-40B4-BE49-F238E27FC236}">
                <a16:creationId xmlns:a16="http://schemas.microsoft.com/office/drawing/2014/main" id="{531E287D-95DC-FD5C-A6A2-2906540E2528}"/>
              </a:ext>
            </a:extLst>
          </p:cNvPr>
          <p:cNvCxnSpPr>
            <a:stCxn id="6" idx="1"/>
          </p:cNvCxnSpPr>
          <p:nvPr/>
        </p:nvCxnSpPr>
        <p:spPr>
          <a:xfrm flipH="1" flipV="1">
            <a:off x="358504" y="1709732"/>
            <a:ext cx="3027267" cy="1"/>
          </a:xfrm>
          <a:prstGeom prst="line">
            <a:avLst/>
          </a:prstGeom>
          <a:ln w="19050">
            <a:solidFill>
              <a:srgbClr val="03CF00"/>
            </a:solidFill>
          </a:ln>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7AE9841E-DF30-3278-2D8A-F2993F0BFD47}"/>
              </a:ext>
            </a:extLst>
          </p:cNvPr>
          <p:cNvCxnSpPr>
            <a:cxnSpLocks/>
            <a:stCxn id="10" idx="1"/>
          </p:cNvCxnSpPr>
          <p:nvPr/>
        </p:nvCxnSpPr>
        <p:spPr>
          <a:xfrm flipH="1" flipV="1">
            <a:off x="358504" y="3159659"/>
            <a:ext cx="3027267" cy="3926"/>
          </a:xfrm>
          <a:prstGeom prst="line">
            <a:avLst/>
          </a:prstGeom>
          <a:ln w="19050">
            <a:solidFill>
              <a:srgbClr val="FFDB05"/>
            </a:solidFill>
          </a:ln>
        </p:spPr>
        <p:style>
          <a:lnRef idx="1">
            <a:schemeClr val="accent1"/>
          </a:lnRef>
          <a:fillRef idx="0">
            <a:schemeClr val="accent1"/>
          </a:fillRef>
          <a:effectRef idx="0">
            <a:schemeClr val="accent1"/>
          </a:effectRef>
          <a:fontRef idx="minor">
            <a:schemeClr val="tx1"/>
          </a:fontRef>
        </p:style>
      </p:cxnSp>
      <p:cxnSp>
        <p:nvCxnSpPr>
          <p:cNvPr id="36" name="Conector reto 35">
            <a:extLst>
              <a:ext uri="{FF2B5EF4-FFF2-40B4-BE49-F238E27FC236}">
                <a16:creationId xmlns:a16="http://schemas.microsoft.com/office/drawing/2014/main" id="{00B1F8B5-261A-BC3D-901F-87172F882E9A}"/>
              </a:ext>
            </a:extLst>
          </p:cNvPr>
          <p:cNvCxnSpPr>
            <a:cxnSpLocks/>
            <a:stCxn id="12" idx="1"/>
          </p:cNvCxnSpPr>
          <p:nvPr/>
        </p:nvCxnSpPr>
        <p:spPr>
          <a:xfrm flipH="1" flipV="1">
            <a:off x="358504" y="4609424"/>
            <a:ext cx="3027267" cy="8327"/>
          </a:xfrm>
          <a:prstGeom prst="line">
            <a:avLst/>
          </a:prstGeom>
          <a:ln w="19050">
            <a:solidFill>
              <a:srgbClr val="183EFF"/>
            </a:solidFill>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953F40B7-DC48-8C05-8C7B-8C4AC404FAB7}"/>
              </a:ext>
            </a:extLst>
          </p:cNvPr>
          <p:cNvCxnSpPr>
            <a:cxnSpLocks/>
            <a:stCxn id="13" idx="1"/>
          </p:cNvCxnSpPr>
          <p:nvPr/>
        </p:nvCxnSpPr>
        <p:spPr>
          <a:xfrm flipH="1" flipV="1">
            <a:off x="358504" y="6070397"/>
            <a:ext cx="3027267" cy="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riângulo Retângulo 2">
            <a:extLst>
              <a:ext uri="{FF2B5EF4-FFF2-40B4-BE49-F238E27FC236}">
                <a16:creationId xmlns:a16="http://schemas.microsoft.com/office/drawing/2014/main" id="{02633D76-42E7-D2E0-2411-F0BC54B79479}"/>
              </a:ext>
            </a:extLst>
          </p:cNvPr>
          <p:cNvSpPr/>
          <p:nvPr/>
        </p:nvSpPr>
        <p:spPr>
          <a:xfrm flipV="1">
            <a:off x="-41968" y="-325282"/>
            <a:ext cx="914400" cy="1605064"/>
          </a:xfrm>
          <a:prstGeom prst="rtTriangle">
            <a:avLst/>
          </a:prstGeom>
          <a:solidFill>
            <a:srgbClr val="03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1"/>
          <p:cNvSpPr>
            <a:spLocks noChangeArrowheads="1"/>
          </p:cNvSpPr>
          <p:nvPr/>
        </p:nvSpPr>
        <p:spPr bwMode="auto">
          <a:xfrm>
            <a:off x="9534380" y="1791087"/>
            <a:ext cx="2556239"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pt-BR" altLang="pt-BR" sz="1000" dirty="0">
                <a:solidFill>
                  <a:srgbClr val="183EFF"/>
                </a:solidFill>
                <a:latin typeface="Roboto" panose="02000000000000000000" pitchFamily="2" charset="0"/>
                <a:ea typeface="Roboto" panose="02000000000000000000" pitchFamily="2" charset="0"/>
                <a:cs typeface="Roboto" panose="02000000000000000000" pitchFamily="2" charset="0"/>
              </a:rPr>
              <a:t>Resolução</a:t>
            </a:r>
            <a:r>
              <a:rPr lang="pt-BR" altLang="pt-BR" sz="1000" dirty="0">
                <a:solidFill>
                  <a:srgbClr val="183EFF"/>
                </a:solidFill>
                <a:latin typeface="Roboto" panose="02000000000000000000" pitchFamily="2" charset="0"/>
                <a:ea typeface="Roboto" panose="02000000000000000000" pitchFamily="2" charset="0"/>
                <a:cs typeface="Roboto" panose="02000000000000000000" pitchFamily="2" charset="0"/>
                <a:hlinkClick r:id="rId9"/>
              </a:rPr>
              <a:t> CIT nº 06 de 2016</a:t>
            </a:r>
            <a:r>
              <a:rPr lang="pt-BR" altLang="pt-BR" sz="1000" dirty="0">
                <a:solidFill>
                  <a:srgbClr val="183EFF"/>
                </a:solidFill>
                <a:latin typeface="Roboto" panose="02000000000000000000" pitchFamily="2" charset="0"/>
                <a:ea typeface="Roboto" panose="02000000000000000000" pitchFamily="2" charset="0"/>
                <a:cs typeface="Roboto" panose="02000000000000000000" pitchFamily="2" charset="0"/>
              </a:rPr>
              <a:t> e alterado pela </a:t>
            </a:r>
            <a:r>
              <a:rPr lang="pt-BR" altLang="pt-BR" sz="1000" dirty="0">
                <a:solidFill>
                  <a:srgbClr val="183EFF"/>
                </a:solidFill>
                <a:latin typeface="Roboto" panose="02000000000000000000" pitchFamily="2" charset="0"/>
                <a:ea typeface="Roboto" panose="02000000000000000000" pitchFamily="2" charset="0"/>
                <a:cs typeface="Roboto" panose="02000000000000000000" pitchFamily="2" charset="0"/>
                <a:hlinkClick r:id="rId10"/>
              </a:rPr>
              <a:t>Resolução CIT nº 34 de 2017</a:t>
            </a:r>
            <a:r>
              <a:rPr lang="pt-BR" altLang="pt-BR" sz="1000" dirty="0">
                <a:solidFill>
                  <a:srgbClr val="183EFF"/>
                </a:solidFill>
                <a:latin typeface="Roboto" panose="02000000000000000000" pitchFamily="2" charset="0"/>
                <a:ea typeface="Roboto" panose="02000000000000000000" pitchFamily="2" charset="0"/>
                <a:cs typeface="Roboto" panose="02000000000000000000" pitchFamily="2" charset="0"/>
              </a:rPr>
              <a:t> </a:t>
            </a:r>
          </a:p>
        </p:txBody>
      </p:sp>
    </p:spTree>
    <p:extLst>
      <p:ext uri="{BB962C8B-B14F-4D97-AF65-F5344CB8AC3E}">
        <p14:creationId xmlns:p14="http://schemas.microsoft.com/office/powerpoint/2010/main" val="3278286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CF6580-47AC-9607-5450-C1D405D792D9}"/>
              </a:ext>
            </a:extLst>
          </p:cNvPr>
          <p:cNvSpPr>
            <a:spLocks noGrp="1"/>
          </p:cNvSpPr>
          <p:nvPr>
            <p:ph type="ctrTitle"/>
          </p:nvPr>
        </p:nvSpPr>
        <p:spPr>
          <a:xfrm>
            <a:off x="1844949" y="2300756"/>
            <a:ext cx="8344764" cy="2620238"/>
          </a:xfrm>
        </p:spPr>
        <p:txBody>
          <a:bodyPr/>
          <a:lstStyle/>
          <a:p>
            <a:r>
              <a:rPr lang="pt-BR" dirty="0" err="1">
                <a:solidFill>
                  <a:srgbClr val="EA622B"/>
                </a:solidFill>
                <a:latin typeface="Montserrat ExtraBold" pitchFamily="2" charset="77"/>
              </a:rPr>
              <a:t>Brazilian</a:t>
            </a:r>
            <a:r>
              <a:rPr lang="pt-BR" dirty="0">
                <a:solidFill>
                  <a:srgbClr val="EA622B"/>
                </a:solidFill>
                <a:latin typeface="Montserrat ExtraBold" pitchFamily="2" charset="77"/>
              </a:rPr>
              <a:t> IPS</a:t>
            </a:r>
          </a:p>
        </p:txBody>
      </p:sp>
    </p:spTree>
    <p:extLst>
      <p:ext uri="{BB962C8B-B14F-4D97-AF65-F5344CB8AC3E}">
        <p14:creationId xmlns:p14="http://schemas.microsoft.com/office/powerpoint/2010/main" val="410529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F02CDF-4DB2-8547-AAC1-7326CB975D2A}"/>
              </a:ext>
            </a:extLst>
          </p:cNvPr>
          <p:cNvSpPr>
            <a:spLocks noGrp="1"/>
          </p:cNvSpPr>
          <p:nvPr>
            <p:ph type="title"/>
          </p:nvPr>
        </p:nvSpPr>
        <p:spPr>
          <a:xfrm>
            <a:off x="838200" y="862431"/>
            <a:ext cx="10515600" cy="1325563"/>
          </a:xfrm>
        </p:spPr>
        <p:txBody>
          <a:bodyPr/>
          <a:lstStyle/>
          <a:p>
            <a:r>
              <a:rPr lang="en-BR" dirty="0">
                <a:solidFill>
                  <a:srgbClr val="EA622B"/>
                </a:solidFill>
                <a:latin typeface="Montserrat ExtraBold" pitchFamily="2" charset="77"/>
              </a:rPr>
              <a:t>B</a:t>
            </a:r>
            <a:r>
              <a:rPr lang="en-US" dirty="0">
                <a:solidFill>
                  <a:srgbClr val="EA622B"/>
                </a:solidFill>
                <a:latin typeface="Montserrat ExtraBold" pitchFamily="2" charset="77"/>
              </a:rPr>
              <a:t>r</a:t>
            </a:r>
            <a:r>
              <a:rPr lang="en-BR" dirty="0">
                <a:solidFill>
                  <a:srgbClr val="EA622B"/>
                </a:solidFill>
                <a:latin typeface="Montserrat ExtraBold" pitchFamily="2" charset="77"/>
              </a:rPr>
              <a:t>azil IPS premisses</a:t>
            </a:r>
          </a:p>
        </p:txBody>
      </p:sp>
      <p:sp>
        <p:nvSpPr>
          <p:cNvPr id="5" name="Content Placeholder 4">
            <a:extLst>
              <a:ext uri="{FF2B5EF4-FFF2-40B4-BE49-F238E27FC236}">
                <a16:creationId xmlns:a16="http://schemas.microsoft.com/office/drawing/2014/main" id="{852103ED-2969-202A-D527-2340FEC07701}"/>
              </a:ext>
            </a:extLst>
          </p:cNvPr>
          <p:cNvSpPr>
            <a:spLocks noGrp="1"/>
          </p:cNvSpPr>
          <p:nvPr>
            <p:ph idx="1"/>
          </p:nvPr>
        </p:nvSpPr>
        <p:spPr/>
        <p:txBody>
          <a:bodyPr/>
          <a:lstStyle/>
          <a:p>
            <a:pPr marL="457200" lvl="1" indent="0">
              <a:buNone/>
            </a:pPr>
            <a:endParaRPr lang="en-BR" dirty="0"/>
          </a:p>
        </p:txBody>
      </p:sp>
      <p:sp>
        <p:nvSpPr>
          <p:cNvPr id="2" name="CaixaDeTexto 1">
            <a:extLst>
              <a:ext uri="{FF2B5EF4-FFF2-40B4-BE49-F238E27FC236}">
                <a16:creationId xmlns:a16="http://schemas.microsoft.com/office/drawing/2014/main" id="{E17C2017-EECF-E774-28A7-C1335E55D634}"/>
              </a:ext>
            </a:extLst>
          </p:cNvPr>
          <p:cNvSpPr txBox="1"/>
          <p:nvPr/>
        </p:nvSpPr>
        <p:spPr>
          <a:xfrm>
            <a:off x="816008" y="2245360"/>
            <a:ext cx="10381381" cy="3785652"/>
          </a:xfrm>
          <a:prstGeom prst="rect">
            <a:avLst/>
          </a:prstGeom>
          <a:noFill/>
        </p:spPr>
        <p:txBody>
          <a:bodyPr wrap="square" rtlCol="0">
            <a:spAutoFit/>
          </a:bodyPr>
          <a:lstStyle/>
          <a:p>
            <a:pPr marL="285750" indent="-285750">
              <a:buFont typeface="Arial" panose="020B0604020202020204" pitchFamily="34" charset="0"/>
              <a:buChar char="•"/>
            </a:pPr>
            <a:r>
              <a:rPr lang="en-BR" sz="2400" dirty="0"/>
              <a:t>Data currently available on  RNDS will be used to generate the first version of Brazil IPS</a:t>
            </a:r>
            <a:r>
              <a:rPr lang="pt-BR" sz="2400" dirty="0"/>
              <a:t>;</a:t>
            </a:r>
          </a:p>
          <a:p>
            <a:pPr marL="742950" lvl="1" indent="-285750">
              <a:buFont typeface="Arial" panose="020B0604020202020204" pitchFamily="34" charset="0"/>
              <a:buChar char="•"/>
            </a:pPr>
            <a:r>
              <a:rPr lang="en-US" sz="2400" dirty="0"/>
              <a:t>M</a:t>
            </a:r>
            <a:r>
              <a:rPr lang="en-BR" sz="2400" dirty="0"/>
              <a:t>ore than 1.2 billion immunization records of 103 different </a:t>
            </a:r>
            <a:r>
              <a:rPr lang="en-BR" sz="2400"/>
              <a:t>vaccines (at </a:t>
            </a:r>
            <a:r>
              <a:rPr lang="en-BR" sz="2400" dirty="0"/>
              <a:t>least 4 of them do not exist on SNOMED core…)</a:t>
            </a:r>
            <a:r>
              <a:rPr lang="pt-BR" sz="2400" dirty="0"/>
              <a:t>;</a:t>
            </a:r>
          </a:p>
          <a:p>
            <a:pPr marL="742950" lvl="1" indent="-285750">
              <a:buFont typeface="Arial" panose="020B0604020202020204" pitchFamily="34" charset="0"/>
              <a:buChar char="•"/>
            </a:pPr>
            <a:r>
              <a:rPr lang="en-BR" sz="2400" dirty="0"/>
              <a:t>More than 800.000 Lab reports of COVID-19 and Monkeypox exams</a:t>
            </a:r>
            <a:r>
              <a:rPr lang="pt-BR" sz="2400" dirty="0"/>
              <a:t>;</a:t>
            </a:r>
          </a:p>
          <a:p>
            <a:pPr marL="742950" lvl="1" indent="-285750">
              <a:buFont typeface="Arial" panose="020B0604020202020204" pitchFamily="34" charset="0"/>
              <a:buChar char="•"/>
            </a:pPr>
            <a:endParaRPr lang="pt-BR" sz="2400" dirty="0"/>
          </a:p>
          <a:p>
            <a:pPr marL="285750" indent="-285750">
              <a:buFont typeface="Arial" panose="020B0604020202020204" pitchFamily="34" charset="0"/>
              <a:buChar char="•"/>
            </a:pPr>
            <a:r>
              <a:rPr lang="en-BR" sz="2400" dirty="0"/>
              <a:t>It is expected that till October we will also have allergies and medications  from eSUS-AB </a:t>
            </a:r>
            <a:r>
              <a:rPr lang="pt-BR" sz="2400" dirty="0"/>
              <a:t>- </a:t>
            </a:r>
            <a:r>
              <a:rPr lang="en-BR" sz="2400" dirty="0"/>
              <a:t>the Brazilian primary care information system used in 82% of our primary care units</a:t>
            </a:r>
            <a:r>
              <a:rPr lang="pt-BR" sz="2400" dirty="0"/>
              <a:t>.</a:t>
            </a:r>
            <a:endParaRPr lang="en-BR" sz="2400" dirty="0"/>
          </a:p>
          <a:p>
            <a:endParaRPr lang="pt-BR" sz="2400" dirty="0"/>
          </a:p>
        </p:txBody>
      </p:sp>
    </p:spTree>
    <p:extLst>
      <p:ext uri="{BB962C8B-B14F-4D97-AF65-F5344CB8AC3E}">
        <p14:creationId xmlns:p14="http://schemas.microsoft.com/office/powerpoint/2010/main" val="3463172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1925683" y="1080529"/>
            <a:ext cx="7643672" cy="4304457"/>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7449153" y="5492154"/>
            <a:ext cx="2043060" cy="300082"/>
          </a:xfrm>
          <a:prstGeom prst="rect">
            <a:avLst/>
          </a:prstGeom>
        </p:spPr>
        <p:txBody>
          <a:bodyPr wrap="none">
            <a:spAutoFit/>
          </a:bodyPr>
          <a:lstStyle/>
          <a:p>
            <a:r>
              <a:rPr lang="en-BR" sz="1350" dirty="0"/>
              <a:t>http://hl7.org/fhir/uv/ips/</a:t>
            </a:r>
          </a:p>
        </p:txBody>
      </p:sp>
      <p:sp>
        <p:nvSpPr>
          <p:cNvPr id="7" name="5-Point Star 6">
            <a:extLst>
              <a:ext uri="{FF2B5EF4-FFF2-40B4-BE49-F238E27FC236}">
                <a16:creationId xmlns:a16="http://schemas.microsoft.com/office/drawing/2014/main" id="{08C0E0A8-842B-7B6D-67B6-8C32BE33D0FB}"/>
              </a:ext>
            </a:extLst>
          </p:cNvPr>
          <p:cNvSpPr/>
          <p:nvPr/>
        </p:nvSpPr>
        <p:spPr>
          <a:xfrm>
            <a:off x="3624264" y="1856868"/>
            <a:ext cx="267891" cy="273068"/>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50"/>
          </a:p>
        </p:txBody>
      </p:sp>
      <p:sp>
        <p:nvSpPr>
          <p:cNvPr id="8" name="5-Point Star 7">
            <a:extLst>
              <a:ext uri="{FF2B5EF4-FFF2-40B4-BE49-F238E27FC236}">
                <a16:creationId xmlns:a16="http://schemas.microsoft.com/office/drawing/2014/main" id="{FDC2A10D-2C93-7A58-5C48-438BEF5722C4}"/>
              </a:ext>
            </a:extLst>
          </p:cNvPr>
          <p:cNvSpPr/>
          <p:nvPr/>
        </p:nvSpPr>
        <p:spPr>
          <a:xfrm>
            <a:off x="5071539" y="1859946"/>
            <a:ext cx="267891" cy="273068"/>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50"/>
          </a:p>
        </p:txBody>
      </p:sp>
      <p:sp>
        <p:nvSpPr>
          <p:cNvPr id="9" name="5-Point Star 8">
            <a:extLst>
              <a:ext uri="{FF2B5EF4-FFF2-40B4-BE49-F238E27FC236}">
                <a16:creationId xmlns:a16="http://schemas.microsoft.com/office/drawing/2014/main" id="{B222E0FE-FCC7-A232-3400-D0C7A6213012}"/>
              </a:ext>
            </a:extLst>
          </p:cNvPr>
          <p:cNvSpPr/>
          <p:nvPr/>
        </p:nvSpPr>
        <p:spPr>
          <a:xfrm>
            <a:off x="5026227" y="4057143"/>
            <a:ext cx="267891" cy="273068"/>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50"/>
          </a:p>
        </p:txBody>
      </p:sp>
      <p:sp>
        <p:nvSpPr>
          <p:cNvPr id="6" name="5-Point Star 5">
            <a:extLst>
              <a:ext uri="{FF2B5EF4-FFF2-40B4-BE49-F238E27FC236}">
                <a16:creationId xmlns:a16="http://schemas.microsoft.com/office/drawing/2014/main" id="{100E1D56-C351-8575-5BCD-89826B4A094D}"/>
              </a:ext>
            </a:extLst>
          </p:cNvPr>
          <p:cNvSpPr/>
          <p:nvPr/>
        </p:nvSpPr>
        <p:spPr>
          <a:xfrm>
            <a:off x="3584973" y="2799843"/>
            <a:ext cx="267891" cy="273068"/>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350"/>
          </a:p>
        </p:txBody>
      </p:sp>
    </p:spTree>
    <p:extLst>
      <p:ext uri="{BB962C8B-B14F-4D97-AF65-F5344CB8AC3E}">
        <p14:creationId xmlns:p14="http://schemas.microsoft.com/office/powerpoint/2010/main" val="394439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32D-1E53-F9BB-7E22-0CC5193CA112}"/>
              </a:ext>
            </a:extLst>
          </p:cNvPr>
          <p:cNvSpPr>
            <a:spLocks noGrp="1"/>
          </p:cNvSpPr>
          <p:nvPr>
            <p:ph type="title"/>
          </p:nvPr>
        </p:nvSpPr>
        <p:spPr>
          <a:xfrm>
            <a:off x="838200" y="1247440"/>
            <a:ext cx="10515600" cy="1325563"/>
          </a:xfrm>
        </p:spPr>
        <p:txBody>
          <a:bodyPr/>
          <a:lstStyle/>
          <a:p>
            <a:r>
              <a:rPr lang="en-BR" dirty="0">
                <a:solidFill>
                  <a:srgbClr val="EA622B"/>
                </a:solidFill>
                <a:latin typeface="Montserrat ExtraBold" pitchFamily="2" charset="77"/>
              </a:rPr>
              <a:t>Current Status IPS-Brasil</a:t>
            </a:r>
          </a:p>
        </p:txBody>
      </p:sp>
      <p:sp>
        <p:nvSpPr>
          <p:cNvPr id="3" name="Content Placeholder 2">
            <a:extLst>
              <a:ext uri="{FF2B5EF4-FFF2-40B4-BE49-F238E27FC236}">
                <a16:creationId xmlns:a16="http://schemas.microsoft.com/office/drawing/2014/main" id="{7E354BC3-DE21-5D72-7054-D5267F6484F5}"/>
              </a:ext>
            </a:extLst>
          </p:cNvPr>
          <p:cNvSpPr>
            <a:spLocks noGrp="1"/>
          </p:cNvSpPr>
          <p:nvPr>
            <p:ph idx="1"/>
          </p:nvPr>
        </p:nvSpPr>
        <p:spPr/>
        <p:txBody>
          <a:bodyPr/>
          <a:lstStyle/>
          <a:p>
            <a:pPr marL="0" indent="0">
              <a:buNone/>
            </a:pPr>
            <a:endParaRPr lang="en-BR" dirty="0"/>
          </a:p>
        </p:txBody>
      </p:sp>
      <p:sp>
        <p:nvSpPr>
          <p:cNvPr id="4" name="CaixaDeTexto 3">
            <a:extLst>
              <a:ext uri="{FF2B5EF4-FFF2-40B4-BE49-F238E27FC236}">
                <a16:creationId xmlns:a16="http://schemas.microsoft.com/office/drawing/2014/main" id="{80A06029-4058-8D20-330C-9A09F7CB98FC}"/>
              </a:ext>
            </a:extLst>
          </p:cNvPr>
          <p:cNvSpPr txBox="1"/>
          <p:nvPr/>
        </p:nvSpPr>
        <p:spPr>
          <a:xfrm>
            <a:off x="984718" y="2573688"/>
            <a:ext cx="10190480" cy="2677656"/>
          </a:xfrm>
          <a:prstGeom prst="rect">
            <a:avLst/>
          </a:prstGeom>
          <a:noFill/>
        </p:spPr>
        <p:txBody>
          <a:bodyPr wrap="square" rtlCol="0">
            <a:spAutoFit/>
          </a:bodyPr>
          <a:lstStyle/>
          <a:p>
            <a:pPr marL="285750" indent="-285750">
              <a:buFont typeface="Arial" panose="020B0604020202020204" pitchFamily="34" charset="0"/>
              <a:buChar char="•"/>
            </a:pPr>
            <a:r>
              <a:rPr lang="en-BR" sz="2400" dirty="0"/>
              <a:t>80% of the Brazilian RNDS CodeSystems, ValueSets and ConceptMaps of Immunization</a:t>
            </a:r>
            <a:r>
              <a:rPr lang="pt-BR" sz="2400" dirty="0"/>
              <a:t> </a:t>
            </a:r>
            <a:r>
              <a:rPr lang="en-BR" sz="2400" dirty="0"/>
              <a:t>(IPS),  Diagnostic Report</a:t>
            </a:r>
            <a:r>
              <a:rPr lang="pt-BR" sz="2400" dirty="0"/>
              <a:t> </a:t>
            </a:r>
            <a:r>
              <a:rPr lang="en-BR" sz="2400" dirty="0"/>
              <a:t>(IPS), Allergy Intolerance</a:t>
            </a:r>
            <a:r>
              <a:rPr lang="pt-BR" sz="2400" dirty="0"/>
              <a:t> </a:t>
            </a:r>
            <a:r>
              <a:rPr lang="en-BR" sz="2400" dirty="0"/>
              <a:t>(IPS), and Medication (IPS) loaded in OCL terminology server;</a:t>
            </a:r>
            <a:endParaRPr lang="pt-BR" sz="2400" dirty="0"/>
          </a:p>
          <a:p>
            <a:pPr marL="285750" indent="-285750">
              <a:buFont typeface="Arial" panose="020B0604020202020204" pitchFamily="34" charset="0"/>
              <a:buChar char="•"/>
            </a:pPr>
            <a:endParaRPr lang="en-BR" sz="2400" dirty="0"/>
          </a:p>
          <a:p>
            <a:pPr marL="285750" indent="-285750">
              <a:buFont typeface="Arial" panose="020B0604020202020204" pitchFamily="34" charset="0"/>
              <a:buChar char="•"/>
            </a:pPr>
            <a:r>
              <a:rPr lang="en-BR" sz="2400" dirty="0"/>
              <a:t> 20% of the FHIR IPS profiles in FHIRSH for those sections that will be in the first version of the Brazilian IPS </a:t>
            </a:r>
            <a:r>
              <a:rPr lang="pt-BR" sz="2400" dirty="0"/>
              <a:t>- </a:t>
            </a:r>
            <a:r>
              <a:rPr lang="en-BR" sz="2400" dirty="0"/>
              <a:t>Immunization</a:t>
            </a:r>
            <a:r>
              <a:rPr lang="pt-BR" sz="2400" dirty="0"/>
              <a:t> </a:t>
            </a:r>
            <a:r>
              <a:rPr lang="en-BR" sz="2400" dirty="0"/>
              <a:t>(IPS), Diagnostic Report</a:t>
            </a:r>
            <a:r>
              <a:rPr lang="pt-BR" sz="2400" dirty="0"/>
              <a:t> </a:t>
            </a:r>
            <a:r>
              <a:rPr lang="en-BR" sz="2400" dirty="0"/>
              <a:t>(IPS), Allergy Intolerance</a:t>
            </a:r>
            <a:r>
              <a:rPr lang="pt-BR" sz="2400" dirty="0"/>
              <a:t> </a:t>
            </a:r>
            <a:r>
              <a:rPr lang="en-BR" sz="2400" dirty="0"/>
              <a:t>(IPS), and  Medication (IPS)</a:t>
            </a:r>
            <a:r>
              <a:rPr lang="pt-BR" sz="2400" dirty="0"/>
              <a:t>;</a:t>
            </a:r>
            <a:endParaRPr lang="en-BR" sz="2400" dirty="0"/>
          </a:p>
        </p:txBody>
      </p:sp>
    </p:spTree>
    <p:extLst>
      <p:ext uri="{BB962C8B-B14F-4D97-AF65-F5344CB8AC3E}">
        <p14:creationId xmlns:p14="http://schemas.microsoft.com/office/powerpoint/2010/main" val="566102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1">
            <a:extLst>
              <a:ext uri="{FF2B5EF4-FFF2-40B4-BE49-F238E27FC236}">
                <a16:creationId xmlns:a16="http://schemas.microsoft.com/office/drawing/2014/main" id="{20C356A6-AAF9-3BCB-0711-0C7D81664D04}"/>
              </a:ext>
            </a:extLst>
          </p:cNvPr>
          <p:cNvSpPr txBox="1">
            <a:spLocks/>
          </p:cNvSpPr>
          <p:nvPr/>
        </p:nvSpPr>
        <p:spPr>
          <a:xfrm>
            <a:off x="2654750" y="4414376"/>
            <a:ext cx="6667500" cy="171450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b="1" dirty="0">
                <a:solidFill>
                  <a:srgbClr val="00B050"/>
                </a:solidFill>
                <a:latin typeface="Montserrat" panose="020B0604020202020204" charset="0"/>
                <a:ea typeface="Roboto"/>
                <a:cs typeface="Roboto"/>
                <a:hlinkClick r:id="rId2"/>
              </a:rPr>
              <a:t>seidigi@saude.gov.br</a:t>
            </a:r>
            <a:endParaRPr lang="pt-BR" b="1" dirty="0">
              <a:solidFill>
                <a:srgbClr val="00B050"/>
              </a:solidFill>
              <a:latin typeface="Montserrat" panose="020B0604020202020204" charset="0"/>
              <a:ea typeface="Roboto"/>
              <a:cs typeface="Roboto"/>
            </a:endParaRPr>
          </a:p>
          <a:p>
            <a:pPr marL="0" indent="0" algn="ctr">
              <a:buNone/>
            </a:pPr>
            <a:r>
              <a:rPr lang="pt-BR" dirty="0">
                <a:solidFill>
                  <a:srgbClr val="EA622B"/>
                </a:solidFill>
                <a:latin typeface="Montserrat" panose="020B0604020202020204" charset="0"/>
                <a:ea typeface="Roboto"/>
                <a:cs typeface="Roboto"/>
              </a:rPr>
              <a:t>+55 (61) 3315-3574/3286</a:t>
            </a:r>
          </a:p>
        </p:txBody>
      </p:sp>
    </p:spTree>
    <p:extLst>
      <p:ext uri="{BB962C8B-B14F-4D97-AF65-F5344CB8AC3E}">
        <p14:creationId xmlns:p14="http://schemas.microsoft.com/office/powerpoint/2010/main" val="2743823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5427168" y="2127039"/>
            <a:ext cx="5922688" cy="1147256"/>
          </a:xfrm>
        </p:spPr>
        <p:txBody>
          <a:bodyPr/>
          <a:lstStyle/>
          <a:p>
            <a:br>
              <a:rPr lang="pt-BR" sz="3600" dirty="0">
                <a:latin typeface="Roboto" panose="02000000000000000000" pitchFamily="2" charset="0"/>
                <a:ea typeface="Roboto" panose="02000000000000000000" pitchFamily="2" charset="0"/>
                <a:cs typeface="Roboto" panose="02000000000000000000" pitchFamily="2" charset="0"/>
              </a:rPr>
            </a:br>
            <a:br>
              <a:rPr lang="pt-BR" sz="3600" dirty="0">
                <a:latin typeface="Roboto" panose="02000000000000000000" pitchFamily="2" charset="0"/>
                <a:ea typeface="Roboto" panose="02000000000000000000" pitchFamily="2" charset="0"/>
                <a:cs typeface="Roboto" panose="02000000000000000000" pitchFamily="2" charset="0"/>
              </a:rPr>
            </a:br>
            <a:endParaRPr lang="pt-BR" sz="3600" dirty="0">
              <a:latin typeface="Roboto" panose="02000000000000000000" pitchFamily="2" charset="0"/>
              <a:ea typeface="Roboto" panose="02000000000000000000" pitchFamily="2" charset="0"/>
              <a:cs typeface="Roboto" panose="02000000000000000000" pitchFamily="2" charset="0"/>
            </a:endParaRPr>
          </a:p>
        </p:txBody>
      </p:sp>
      <p:graphicFrame>
        <p:nvGraphicFramePr>
          <p:cNvPr id="2" name="Diagrama 1">
            <a:extLst>
              <a:ext uri="{FF2B5EF4-FFF2-40B4-BE49-F238E27FC236}">
                <a16:creationId xmlns:a16="http://schemas.microsoft.com/office/drawing/2014/main" id="{2343B78A-914A-D94F-BF0C-B9C9EF58DA84}"/>
              </a:ext>
            </a:extLst>
          </p:cNvPr>
          <p:cNvGraphicFramePr/>
          <p:nvPr>
            <p:extLst>
              <p:ext uri="{D42A27DB-BD31-4B8C-83A1-F6EECF244321}">
                <p14:modId xmlns:p14="http://schemas.microsoft.com/office/powerpoint/2010/main" val="1311198502"/>
              </p:ext>
            </p:extLst>
          </p:nvPr>
        </p:nvGraphicFramePr>
        <p:xfrm>
          <a:off x="423965" y="1169094"/>
          <a:ext cx="11389488" cy="552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a:extLst>
              <a:ext uri="{FF2B5EF4-FFF2-40B4-BE49-F238E27FC236}">
                <a16:creationId xmlns:a16="http://schemas.microsoft.com/office/drawing/2014/main" id="{67EE4C37-A416-D545-A68A-0D3FD9B4187F}"/>
              </a:ext>
            </a:extLst>
          </p:cNvPr>
          <p:cNvSpPr txBox="1"/>
          <p:nvPr/>
        </p:nvSpPr>
        <p:spPr>
          <a:xfrm>
            <a:off x="1452889" y="1098137"/>
            <a:ext cx="11412879" cy="523220"/>
          </a:xfrm>
          <a:prstGeom prst="rect">
            <a:avLst/>
          </a:prstGeom>
          <a:noFill/>
        </p:spPr>
        <p:txBody>
          <a:bodyPr wrap="square" rtlCol="0">
            <a:spAutoFit/>
          </a:bodyPr>
          <a:lstStyle/>
          <a:p>
            <a:r>
              <a:rPr lang="en-US" sz="2800" b="1" dirty="0">
                <a:solidFill>
                  <a:srgbClr val="EA622B"/>
                </a:solidFill>
                <a:latin typeface="Montserrat ExtraBold" pitchFamily="2" charset="77"/>
              </a:rPr>
              <a:t>New Structure of the Ministry of Health </a:t>
            </a:r>
            <a:r>
              <a:rPr lang="pt-BR" sz="2800" b="1" dirty="0">
                <a:solidFill>
                  <a:srgbClr val="EA622B"/>
                </a:solidFill>
                <a:latin typeface="Montserrat ExtraBold" pitchFamily="2" charset="77"/>
              </a:rPr>
              <a:t>2023-2026</a:t>
            </a:r>
          </a:p>
        </p:txBody>
      </p:sp>
      <p:sp>
        <p:nvSpPr>
          <p:cNvPr id="5" name="CaixaDeTexto 4">
            <a:extLst>
              <a:ext uri="{FF2B5EF4-FFF2-40B4-BE49-F238E27FC236}">
                <a16:creationId xmlns:a16="http://schemas.microsoft.com/office/drawing/2014/main" id="{40B06EED-D2BF-CD4A-93BE-807B8A8EA943}"/>
              </a:ext>
            </a:extLst>
          </p:cNvPr>
          <p:cNvSpPr txBox="1"/>
          <p:nvPr/>
        </p:nvSpPr>
        <p:spPr>
          <a:xfrm>
            <a:off x="676315" y="5452742"/>
            <a:ext cx="774571" cy="369332"/>
          </a:xfrm>
          <a:prstGeom prst="rect">
            <a:avLst/>
          </a:prstGeom>
          <a:noFill/>
        </p:spPr>
        <p:txBody>
          <a:bodyPr wrap="none" rtlCol="0">
            <a:spAutoFit/>
          </a:bodyPr>
          <a:lstStyle/>
          <a:p>
            <a:r>
              <a:rPr lang="pt-BR" b="1"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SAPS</a:t>
            </a:r>
          </a:p>
        </p:txBody>
      </p:sp>
      <p:sp>
        <p:nvSpPr>
          <p:cNvPr id="6" name="CaixaDeTexto 5">
            <a:extLst>
              <a:ext uri="{FF2B5EF4-FFF2-40B4-BE49-F238E27FC236}">
                <a16:creationId xmlns:a16="http://schemas.microsoft.com/office/drawing/2014/main" id="{1428BEE3-B888-ED4B-8148-6824718EEC7F}"/>
              </a:ext>
            </a:extLst>
          </p:cNvPr>
          <p:cNvSpPr txBox="1"/>
          <p:nvPr/>
        </p:nvSpPr>
        <p:spPr>
          <a:xfrm>
            <a:off x="2381742" y="5116548"/>
            <a:ext cx="755335" cy="369332"/>
          </a:xfrm>
          <a:prstGeom prst="rect">
            <a:avLst/>
          </a:prstGeom>
          <a:noFill/>
        </p:spPr>
        <p:txBody>
          <a:bodyPr wrap="none" rtlCol="0">
            <a:spAutoFit/>
          </a:bodyPr>
          <a:lstStyle/>
          <a:p>
            <a:r>
              <a:rPr lang="pt-BR" b="1"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SAES</a:t>
            </a:r>
          </a:p>
        </p:txBody>
      </p:sp>
      <p:sp>
        <p:nvSpPr>
          <p:cNvPr id="7" name="CaixaDeTexto 6">
            <a:extLst>
              <a:ext uri="{FF2B5EF4-FFF2-40B4-BE49-F238E27FC236}">
                <a16:creationId xmlns:a16="http://schemas.microsoft.com/office/drawing/2014/main" id="{02DA8C78-1758-1042-BE0D-91BAF86513FE}"/>
              </a:ext>
            </a:extLst>
          </p:cNvPr>
          <p:cNvSpPr txBox="1"/>
          <p:nvPr/>
        </p:nvSpPr>
        <p:spPr>
          <a:xfrm>
            <a:off x="4070603" y="5220720"/>
            <a:ext cx="776175" cy="369332"/>
          </a:xfrm>
          <a:prstGeom prst="rect">
            <a:avLst/>
          </a:prstGeom>
          <a:noFill/>
        </p:spPr>
        <p:txBody>
          <a:bodyPr wrap="none" rtlCol="0">
            <a:spAutoFit/>
          </a:bodyPr>
          <a:lstStyle/>
          <a:p>
            <a:r>
              <a:rPr lang="pt-BR" b="1"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SVSA</a:t>
            </a:r>
          </a:p>
        </p:txBody>
      </p:sp>
      <p:sp>
        <p:nvSpPr>
          <p:cNvPr id="9" name="CaixaDeTexto 8">
            <a:extLst>
              <a:ext uri="{FF2B5EF4-FFF2-40B4-BE49-F238E27FC236}">
                <a16:creationId xmlns:a16="http://schemas.microsoft.com/office/drawing/2014/main" id="{E9380373-C0AD-0440-825F-063DDACABA59}"/>
              </a:ext>
            </a:extLst>
          </p:cNvPr>
          <p:cNvSpPr txBox="1"/>
          <p:nvPr/>
        </p:nvSpPr>
        <p:spPr>
          <a:xfrm>
            <a:off x="5647638" y="5220720"/>
            <a:ext cx="822661" cy="369332"/>
          </a:xfrm>
          <a:prstGeom prst="rect">
            <a:avLst/>
          </a:prstGeom>
          <a:noFill/>
        </p:spPr>
        <p:txBody>
          <a:bodyPr wrap="none" rtlCol="0">
            <a:spAutoFit/>
          </a:bodyPr>
          <a:lstStyle/>
          <a:p>
            <a:r>
              <a:rPr lang="pt-BR" b="1"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SESAI</a:t>
            </a:r>
          </a:p>
        </p:txBody>
      </p:sp>
      <p:sp>
        <p:nvSpPr>
          <p:cNvPr id="10" name="CaixaDeTexto 9">
            <a:extLst>
              <a:ext uri="{FF2B5EF4-FFF2-40B4-BE49-F238E27FC236}">
                <a16:creationId xmlns:a16="http://schemas.microsoft.com/office/drawing/2014/main" id="{C5EF6B12-8452-FB4B-9B08-FF948F215324}"/>
              </a:ext>
            </a:extLst>
          </p:cNvPr>
          <p:cNvSpPr txBox="1"/>
          <p:nvPr/>
        </p:nvSpPr>
        <p:spPr>
          <a:xfrm>
            <a:off x="7339827" y="6065410"/>
            <a:ext cx="1111202" cy="369332"/>
          </a:xfrm>
          <a:prstGeom prst="rect">
            <a:avLst/>
          </a:prstGeom>
          <a:noFill/>
        </p:spPr>
        <p:txBody>
          <a:bodyPr wrap="none" rtlCol="0">
            <a:spAutoFit/>
          </a:bodyPr>
          <a:lstStyle/>
          <a:p>
            <a:r>
              <a:rPr lang="pt-BR" b="1"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SECTICS</a:t>
            </a:r>
          </a:p>
        </p:txBody>
      </p:sp>
      <p:sp>
        <p:nvSpPr>
          <p:cNvPr id="11" name="CaixaDeTexto 10">
            <a:extLst>
              <a:ext uri="{FF2B5EF4-FFF2-40B4-BE49-F238E27FC236}">
                <a16:creationId xmlns:a16="http://schemas.microsoft.com/office/drawing/2014/main" id="{4367771E-D036-F14C-86FA-76521BCFB31D}"/>
              </a:ext>
            </a:extLst>
          </p:cNvPr>
          <p:cNvSpPr txBox="1"/>
          <p:nvPr/>
        </p:nvSpPr>
        <p:spPr>
          <a:xfrm>
            <a:off x="9082001" y="5268076"/>
            <a:ext cx="899605" cy="369332"/>
          </a:xfrm>
          <a:prstGeom prst="rect">
            <a:avLst/>
          </a:prstGeom>
          <a:noFill/>
        </p:spPr>
        <p:txBody>
          <a:bodyPr wrap="none" rtlCol="0">
            <a:spAutoFit/>
          </a:bodyPr>
          <a:lstStyle/>
          <a:p>
            <a:r>
              <a:rPr lang="pt-BR" b="1"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SGTES</a:t>
            </a:r>
          </a:p>
        </p:txBody>
      </p:sp>
      <p:sp>
        <p:nvSpPr>
          <p:cNvPr id="12" name="CaixaDeTexto 11">
            <a:extLst>
              <a:ext uri="{FF2B5EF4-FFF2-40B4-BE49-F238E27FC236}">
                <a16:creationId xmlns:a16="http://schemas.microsoft.com/office/drawing/2014/main" id="{85C42608-9268-1B42-8DDB-3F996EBE42C7}"/>
              </a:ext>
            </a:extLst>
          </p:cNvPr>
          <p:cNvSpPr txBox="1"/>
          <p:nvPr/>
        </p:nvSpPr>
        <p:spPr>
          <a:xfrm>
            <a:off x="10697508" y="5268076"/>
            <a:ext cx="966931" cy="369332"/>
          </a:xfrm>
          <a:prstGeom prst="rect">
            <a:avLst/>
          </a:prstGeom>
          <a:noFill/>
        </p:spPr>
        <p:txBody>
          <a:bodyPr wrap="none" rtlCol="0">
            <a:spAutoFit/>
          </a:bodyPr>
          <a:lstStyle/>
          <a:p>
            <a:r>
              <a:rPr lang="pt-BR" b="1" dirty="0">
                <a:solidFill>
                  <a:schemeClr val="tx1">
                    <a:lumMod val="50000"/>
                    <a:lumOff val="50000"/>
                  </a:schemeClr>
                </a:solidFill>
                <a:latin typeface="Roboto" panose="02000000000000000000" pitchFamily="2" charset="0"/>
                <a:ea typeface="Roboto" panose="02000000000000000000" pitchFamily="2" charset="0"/>
                <a:cs typeface="Roboto" panose="02000000000000000000" pitchFamily="2" charset="0"/>
              </a:rPr>
              <a:t>SEIDIGI</a:t>
            </a:r>
          </a:p>
        </p:txBody>
      </p:sp>
    </p:spTree>
    <p:extLst>
      <p:ext uri="{BB962C8B-B14F-4D97-AF65-F5344CB8AC3E}">
        <p14:creationId xmlns:p14="http://schemas.microsoft.com/office/powerpoint/2010/main" val="7464249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a:extLst>
              <a:ext uri="{FF2B5EF4-FFF2-40B4-BE49-F238E27FC236}">
                <a16:creationId xmlns:a16="http://schemas.microsoft.com/office/drawing/2014/main" id="{4C21E299-3912-2F13-6D07-C3FEBA2253D4}"/>
              </a:ext>
            </a:extLst>
          </p:cNvPr>
          <p:cNvGraphicFramePr/>
          <p:nvPr>
            <p:extLst>
              <p:ext uri="{D42A27DB-BD31-4B8C-83A1-F6EECF244321}">
                <p14:modId xmlns:p14="http://schemas.microsoft.com/office/powerpoint/2010/main" val="1085441230"/>
              </p:ext>
            </p:extLst>
          </p:nvPr>
        </p:nvGraphicFramePr>
        <p:xfrm>
          <a:off x="1622927" y="293863"/>
          <a:ext cx="9381958" cy="3331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a 2">
            <a:extLst>
              <a:ext uri="{FF2B5EF4-FFF2-40B4-BE49-F238E27FC236}">
                <a16:creationId xmlns:a16="http://schemas.microsoft.com/office/drawing/2014/main" id="{984FE240-F17E-C76A-6B0B-36305C90D98D}"/>
              </a:ext>
            </a:extLst>
          </p:cNvPr>
          <p:cNvGraphicFramePr/>
          <p:nvPr>
            <p:extLst>
              <p:ext uri="{D42A27DB-BD31-4B8C-83A1-F6EECF244321}">
                <p14:modId xmlns:p14="http://schemas.microsoft.com/office/powerpoint/2010/main" val="2691690961"/>
              </p:ext>
            </p:extLst>
          </p:nvPr>
        </p:nvGraphicFramePr>
        <p:xfrm>
          <a:off x="1621469" y="3533275"/>
          <a:ext cx="2962928" cy="30552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a 4">
            <a:extLst>
              <a:ext uri="{FF2B5EF4-FFF2-40B4-BE49-F238E27FC236}">
                <a16:creationId xmlns:a16="http://schemas.microsoft.com/office/drawing/2014/main" id="{D7121F16-F427-1F5C-B6D8-E66C3D019D45}"/>
              </a:ext>
            </a:extLst>
          </p:cNvPr>
          <p:cNvGraphicFramePr/>
          <p:nvPr>
            <p:extLst>
              <p:ext uri="{D42A27DB-BD31-4B8C-83A1-F6EECF244321}">
                <p14:modId xmlns:p14="http://schemas.microsoft.com/office/powerpoint/2010/main" val="2207996995"/>
              </p:ext>
            </p:extLst>
          </p:nvPr>
        </p:nvGraphicFramePr>
        <p:xfrm>
          <a:off x="5179535" y="3525983"/>
          <a:ext cx="2647554" cy="273226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6" name="Diagrama 5">
            <a:extLst>
              <a:ext uri="{FF2B5EF4-FFF2-40B4-BE49-F238E27FC236}">
                <a16:creationId xmlns:a16="http://schemas.microsoft.com/office/drawing/2014/main" id="{599C884B-CCA5-1661-F93E-A74E3302F219}"/>
              </a:ext>
            </a:extLst>
          </p:cNvPr>
          <p:cNvGraphicFramePr/>
          <p:nvPr>
            <p:extLst>
              <p:ext uri="{D42A27DB-BD31-4B8C-83A1-F6EECF244321}">
                <p14:modId xmlns:p14="http://schemas.microsoft.com/office/powerpoint/2010/main" val="2517784607"/>
              </p:ext>
            </p:extLst>
          </p:nvPr>
        </p:nvGraphicFramePr>
        <p:xfrm>
          <a:off x="8422227" y="3525983"/>
          <a:ext cx="2584116" cy="2970343"/>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65921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tângulo 20"/>
          <p:cNvSpPr/>
          <p:nvPr/>
        </p:nvSpPr>
        <p:spPr>
          <a:xfrm>
            <a:off x="356365" y="753610"/>
            <a:ext cx="9156433" cy="646331"/>
          </a:xfrm>
          <a:prstGeom prst="rect">
            <a:avLst/>
          </a:prstGeom>
        </p:spPr>
        <p:txBody>
          <a:bodyPr wrap="square">
            <a:spAutoFit/>
          </a:bodyPr>
          <a:lstStyle/>
          <a:p>
            <a:r>
              <a:rPr lang="pt-BR" sz="3600" b="1" dirty="0">
                <a:solidFill>
                  <a:srgbClr val="EA622B"/>
                </a:solidFill>
                <a:latin typeface="Montserrat" panose="00000500000000000000" pitchFamily="2" charset="0"/>
              </a:rPr>
              <a:t>SUS </a:t>
            </a:r>
            <a:r>
              <a:rPr lang="pt-BR" sz="3600" b="1" dirty="0" err="1">
                <a:solidFill>
                  <a:srgbClr val="EA622B"/>
                </a:solidFill>
                <a:latin typeface="Montserrat" panose="00000500000000000000" pitchFamily="2" charset="0"/>
              </a:rPr>
              <a:t>and</a:t>
            </a:r>
            <a:r>
              <a:rPr lang="pt-BR" sz="3600" b="1" dirty="0">
                <a:solidFill>
                  <a:srgbClr val="EA622B"/>
                </a:solidFill>
                <a:latin typeface="Montserrat" panose="00000500000000000000" pitchFamily="2" charset="0"/>
              </a:rPr>
              <a:t> Health </a:t>
            </a:r>
            <a:r>
              <a:rPr lang="pt-BR" sz="3600" b="1" dirty="0" err="1">
                <a:solidFill>
                  <a:srgbClr val="EA622B"/>
                </a:solidFill>
                <a:latin typeface="Montserrat" panose="00000500000000000000" pitchFamily="2" charset="0"/>
              </a:rPr>
              <a:t>Information</a:t>
            </a:r>
            <a:endParaRPr lang="pt-BR" sz="3600" b="1" dirty="0">
              <a:solidFill>
                <a:srgbClr val="EA622B"/>
              </a:solidFill>
              <a:latin typeface="Montserrat" panose="00000500000000000000" pitchFamily="2" charset="0"/>
            </a:endParaRPr>
          </a:p>
        </p:txBody>
      </p:sp>
      <p:sp>
        <p:nvSpPr>
          <p:cNvPr id="22" name="CaixaDeTexto 21"/>
          <p:cNvSpPr txBox="1"/>
          <p:nvPr/>
        </p:nvSpPr>
        <p:spPr>
          <a:xfrm>
            <a:off x="289430" y="1636937"/>
            <a:ext cx="5806570" cy="4524315"/>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The Health sector is fundamental for the national development. The information generated by the Unified Health System has an enormous potential to generate new knowledge, services and products, in meeting the demands of society.</a:t>
            </a:r>
          </a:p>
          <a:p>
            <a:endParaRPr lang="en-US" dirty="0">
              <a:latin typeface="Roboto" panose="02000000000000000000" pitchFamily="2" charset="0"/>
              <a:ea typeface="Roboto" panose="02000000000000000000" pitchFamily="2" charset="0"/>
              <a:cs typeface="Roboto" panose="02000000000000000000" pitchFamily="2" charset="0"/>
            </a:endParaRPr>
          </a:p>
          <a:p>
            <a:pPr marL="342900" indent="-34290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Brazil has an information infrastructure that must be understood as a National Heritage in the defense and promotion of life and well-being.</a:t>
            </a:r>
          </a:p>
          <a:p>
            <a:endParaRPr lang="en-US" dirty="0">
              <a:latin typeface="Roboto" panose="02000000000000000000" pitchFamily="2" charset="0"/>
              <a:ea typeface="Roboto" panose="02000000000000000000" pitchFamily="2" charset="0"/>
              <a:cs typeface="Roboto" panose="02000000000000000000" pitchFamily="2" charset="0"/>
            </a:endParaRPr>
          </a:p>
          <a:p>
            <a:pPr marL="342900" indent="-342900">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The Department of Information and Informatics of the Unified Health System (DATASUS/SEIDIGI), in almost 35 years of activity, has developed around 200 systems that directly support the Ministry of Health in the process of building and strengthening the SUS.</a:t>
            </a:r>
            <a:endParaRPr lang="pt-BR" dirty="0">
              <a:latin typeface="Roboto" panose="02000000000000000000" pitchFamily="2" charset="0"/>
              <a:ea typeface="Roboto" panose="02000000000000000000" pitchFamily="2" charset="0"/>
              <a:cs typeface="Roboto" panose="02000000000000000000" pitchFamily="2" charset="0"/>
            </a:endParaRPr>
          </a:p>
        </p:txBody>
      </p:sp>
      <p:pic>
        <p:nvPicPr>
          <p:cNvPr id="2" name="Imagem 1" descr="Pessoas de terno e gravata&#10;&#10;Descrição gerada automaticamente">
            <a:extLst>
              <a:ext uri="{FF2B5EF4-FFF2-40B4-BE49-F238E27FC236}">
                <a16:creationId xmlns:a16="http://schemas.microsoft.com/office/drawing/2014/main" id="{8AB8F84F-3F78-ABCF-435F-48804174DB80}"/>
              </a:ext>
            </a:extLst>
          </p:cNvPr>
          <p:cNvPicPr>
            <a:picLocks noChangeAspect="1"/>
          </p:cNvPicPr>
          <p:nvPr/>
        </p:nvPicPr>
        <p:blipFill rotWithShape="1">
          <a:blip r:embed="rId2">
            <a:extLst>
              <a:ext uri="{28A0092B-C50C-407E-A947-70E740481C1C}">
                <a14:useLocalDpi xmlns:a14="http://schemas.microsoft.com/office/drawing/2010/main" val="0"/>
              </a:ext>
            </a:extLst>
          </a:blip>
          <a:srcRect l="5220"/>
          <a:stretch/>
        </p:blipFill>
        <p:spPr>
          <a:xfrm>
            <a:off x="6314187" y="1656853"/>
            <a:ext cx="5877813" cy="4134346"/>
          </a:xfrm>
          <a:prstGeom prst="rect">
            <a:avLst/>
          </a:prstGeom>
        </p:spPr>
      </p:pic>
    </p:spTree>
    <p:extLst>
      <p:ext uri="{BB962C8B-B14F-4D97-AF65-F5344CB8AC3E}">
        <p14:creationId xmlns:p14="http://schemas.microsoft.com/office/powerpoint/2010/main" val="1186897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1455658-68A3-8FD2-BEB4-5ED81FC6754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4" y="598"/>
            <a:ext cx="12189870" cy="6856801"/>
          </a:xfrm>
          <a:prstGeom prst="rect">
            <a:avLst/>
          </a:prstGeom>
          <a:noFill/>
        </p:spPr>
      </p:pic>
      <p:sp>
        <p:nvSpPr>
          <p:cNvPr id="4" name="CaixaDeTexto 3">
            <a:extLst>
              <a:ext uri="{FF2B5EF4-FFF2-40B4-BE49-F238E27FC236}">
                <a16:creationId xmlns:a16="http://schemas.microsoft.com/office/drawing/2014/main" id="{E51DF51C-C81D-5782-A601-BC82C51A3BA8}"/>
              </a:ext>
            </a:extLst>
          </p:cNvPr>
          <p:cNvSpPr txBox="1"/>
          <p:nvPr/>
        </p:nvSpPr>
        <p:spPr>
          <a:xfrm>
            <a:off x="4639323" y="460670"/>
            <a:ext cx="9292516" cy="523220"/>
          </a:xfrm>
          <a:prstGeom prst="rect">
            <a:avLst/>
          </a:prstGeom>
          <a:noFill/>
        </p:spPr>
        <p:txBody>
          <a:bodyPr wrap="square" rtlCol="0">
            <a:spAutoFit/>
          </a:bodyPr>
          <a:lstStyle/>
          <a:p>
            <a:r>
              <a:rPr lang="pt-BR" sz="2800" b="1" dirty="0">
                <a:solidFill>
                  <a:srgbClr val="EA622B"/>
                </a:solidFill>
                <a:latin typeface="Montserrat" pitchFamily="2" charset="77"/>
              </a:rPr>
              <a:t>DATASUS Chart</a:t>
            </a:r>
          </a:p>
        </p:txBody>
      </p:sp>
      <p:pic>
        <p:nvPicPr>
          <p:cNvPr id="5" name="Imagem 4" descr="Ícone&#10;&#10;Descrição gerada automaticamente">
            <a:extLst>
              <a:ext uri="{FF2B5EF4-FFF2-40B4-BE49-F238E27FC236}">
                <a16:creationId xmlns:a16="http://schemas.microsoft.com/office/drawing/2014/main" id="{40965C07-196D-85B1-0436-C427507AB5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09729" y="3670753"/>
            <a:ext cx="273964" cy="273964"/>
          </a:xfrm>
          <a:prstGeom prst="rect">
            <a:avLst/>
          </a:prstGeom>
        </p:spPr>
      </p:pic>
      <p:pic>
        <p:nvPicPr>
          <p:cNvPr id="6" name="Imagem 5" descr="Ícone&#10;&#10;Descrição gerada automaticamente">
            <a:extLst>
              <a:ext uri="{FF2B5EF4-FFF2-40B4-BE49-F238E27FC236}">
                <a16:creationId xmlns:a16="http://schemas.microsoft.com/office/drawing/2014/main" id="{0DF7FB99-8373-8DF8-ED23-75AE221D76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3141" y="1280601"/>
            <a:ext cx="339650" cy="339650"/>
          </a:xfrm>
          <a:prstGeom prst="rect">
            <a:avLst/>
          </a:prstGeom>
        </p:spPr>
      </p:pic>
      <p:pic>
        <p:nvPicPr>
          <p:cNvPr id="7" name="Imagem 6" descr="Ícone&#10;&#10;Descrição gerada automaticamente">
            <a:extLst>
              <a:ext uri="{FF2B5EF4-FFF2-40B4-BE49-F238E27FC236}">
                <a16:creationId xmlns:a16="http://schemas.microsoft.com/office/drawing/2014/main" id="{48C951D6-D217-992A-1348-6CF1B9A09F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7782" y="5125345"/>
            <a:ext cx="328774" cy="328774"/>
          </a:xfrm>
          <a:prstGeom prst="rect">
            <a:avLst/>
          </a:prstGeom>
        </p:spPr>
      </p:pic>
      <p:pic>
        <p:nvPicPr>
          <p:cNvPr id="8" name="Imagem 7" descr="Ícone&#10;&#10;Descrição gerada automaticamente">
            <a:extLst>
              <a:ext uri="{FF2B5EF4-FFF2-40B4-BE49-F238E27FC236}">
                <a16:creationId xmlns:a16="http://schemas.microsoft.com/office/drawing/2014/main" id="{D2ECD646-1DBA-93CB-2F3D-4AED62EF0F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9363" y="1243294"/>
            <a:ext cx="365455" cy="365455"/>
          </a:xfrm>
          <a:prstGeom prst="rect">
            <a:avLst/>
          </a:prstGeom>
        </p:spPr>
      </p:pic>
      <p:pic>
        <p:nvPicPr>
          <p:cNvPr id="9" name="Imagem 8" descr="Ícone&#10;&#10;Descrição gerada automaticamente">
            <a:extLst>
              <a:ext uri="{FF2B5EF4-FFF2-40B4-BE49-F238E27FC236}">
                <a16:creationId xmlns:a16="http://schemas.microsoft.com/office/drawing/2014/main" id="{D0B35986-2934-1D42-E535-90C9A52D5BF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55683" y="3624481"/>
            <a:ext cx="365455" cy="365455"/>
          </a:xfrm>
          <a:prstGeom prst="rect">
            <a:avLst/>
          </a:prstGeom>
        </p:spPr>
      </p:pic>
      <p:sp>
        <p:nvSpPr>
          <p:cNvPr id="10" name="CaixaDeTexto 9">
            <a:extLst>
              <a:ext uri="{FF2B5EF4-FFF2-40B4-BE49-F238E27FC236}">
                <a16:creationId xmlns:a16="http://schemas.microsoft.com/office/drawing/2014/main" id="{34170B60-B213-F3FD-062B-3963EF1AD40E}"/>
              </a:ext>
            </a:extLst>
          </p:cNvPr>
          <p:cNvSpPr txBox="1"/>
          <p:nvPr/>
        </p:nvSpPr>
        <p:spPr>
          <a:xfrm>
            <a:off x="1203797" y="1623141"/>
            <a:ext cx="1245801" cy="338554"/>
          </a:xfrm>
          <a:prstGeom prst="rect">
            <a:avLst/>
          </a:prstGeom>
          <a:noFill/>
        </p:spPr>
        <p:txBody>
          <a:bodyPr wrap="square" rtlCol="0">
            <a:spAutoFit/>
          </a:bodyPr>
          <a:lstStyle/>
          <a:p>
            <a:pPr algn="r"/>
            <a:r>
              <a:rPr lang="pt-BR" sz="1600" b="1" dirty="0">
                <a:solidFill>
                  <a:srgbClr val="9172B1"/>
                </a:solidFill>
                <a:latin typeface="Montserrat" pitchFamily="2" charset="77"/>
              </a:rPr>
              <a:t>CGIE</a:t>
            </a:r>
            <a:endParaRPr lang="pt-BR" sz="1600" dirty="0">
              <a:solidFill>
                <a:srgbClr val="9172B1"/>
              </a:solidFill>
              <a:latin typeface="Montserrat" pitchFamily="2" charset="77"/>
            </a:endParaRPr>
          </a:p>
        </p:txBody>
      </p:sp>
      <p:sp>
        <p:nvSpPr>
          <p:cNvPr id="11" name="CaixaDeTexto 10">
            <a:extLst>
              <a:ext uri="{FF2B5EF4-FFF2-40B4-BE49-F238E27FC236}">
                <a16:creationId xmlns:a16="http://schemas.microsoft.com/office/drawing/2014/main" id="{0C8AC29D-3914-5A0A-4A3C-BF4FB81BF880}"/>
              </a:ext>
            </a:extLst>
          </p:cNvPr>
          <p:cNvSpPr txBox="1"/>
          <p:nvPr/>
        </p:nvSpPr>
        <p:spPr>
          <a:xfrm>
            <a:off x="821302" y="1880985"/>
            <a:ext cx="1628296" cy="276999"/>
          </a:xfrm>
          <a:prstGeom prst="rect">
            <a:avLst/>
          </a:prstGeom>
          <a:noFill/>
        </p:spPr>
        <p:txBody>
          <a:bodyPr wrap="square" rtlCol="0">
            <a:spAutoFit/>
          </a:bodyPr>
          <a:lstStyle/>
          <a:p>
            <a:pPr algn="r"/>
            <a:r>
              <a:rPr lang="pt-BR" sz="1200" b="1" dirty="0">
                <a:solidFill>
                  <a:srgbClr val="1E4B62"/>
                </a:solidFill>
                <a:latin typeface="Montserrat" pitchFamily="2" charset="77"/>
              </a:rPr>
              <a:t>Marcos Milanez</a:t>
            </a:r>
          </a:p>
        </p:txBody>
      </p:sp>
      <p:sp>
        <p:nvSpPr>
          <p:cNvPr id="12" name="CaixaDeTexto 11">
            <a:extLst>
              <a:ext uri="{FF2B5EF4-FFF2-40B4-BE49-F238E27FC236}">
                <a16:creationId xmlns:a16="http://schemas.microsoft.com/office/drawing/2014/main" id="{4FCA1398-F336-3631-FAE6-241D4B5EF26F}"/>
              </a:ext>
            </a:extLst>
          </p:cNvPr>
          <p:cNvSpPr txBox="1"/>
          <p:nvPr/>
        </p:nvSpPr>
        <p:spPr>
          <a:xfrm>
            <a:off x="821302" y="2081039"/>
            <a:ext cx="1628296" cy="230832"/>
          </a:xfrm>
          <a:prstGeom prst="rect">
            <a:avLst/>
          </a:prstGeom>
          <a:noFill/>
        </p:spPr>
        <p:txBody>
          <a:bodyPr wrap="square" rtlCol="0">
            <a:spAutoFit/>
          </a:bodyPr>
          <a:lstStyle/>
          <a:p>
            <a:pPr algn="r"/>
            <a:r>
              <a:rPr lang="pt-BR" sz="900" dirty="0">
                <a:solidFill>
                  <a:srgbClr val="1E4B62"/>
                </a:solidFill>
                <a:latin typeface="Montserrat" pitchFamily="2" charset="77"/>
              </a:rPr>
              <a:t>General-</a:t>
            </a:r>
            <a:r>
              <a:rPr lang="pt-BR" sz="900" dirty="0" err="1">
                <a:solidFill>
                  <a:srgbClr val="1E4B62"/>
                </a:solidFill>
                <a:latin typeface="Montserrat" pitchFamily="2" charset="77"/>
              </a:rPr>
              <a:t>Coordinator</a:t>
            </a:r>
            <a:endParaRPr lang="pt-BR" sz="900" dirty="0">
              <a:solidFill>
                <a:srgbClr val="1E4B62"/>
              </a:solidFill>
              <a:latin typeface="Montserrat" pitchFamily="2" charset="77"/>
            </a:endParaRPr>
          </a:p>
        </p:txBody>
      </p:sp>
      <p:sp>
        <p:nvSpPr>
          <p:cNvPr id="14" name="CaixaDeTexto 13">
            <a:extLst>
              <a:ext uri="{FF2B5EF4-FFF2-40B4-BE49-F238E27FC236}">
                <a16:creationId xmlns:a16="http://schemas.microsoft.com/office/drawing/2014/main" id="{34A70449-D483-2B71-8D6F-7B750C7EDC23}"/>
              </a:ext>
            </a:extLst>
          </p:cNvPr>
          <p:cNvSpPr txBox="1"/>
          <p:nvPr/>
        </p:nvSpPr>
        <p:spPr>
          <a:xfrm>
            <a:off x="1295857" y="3948425"/>
            <a:ext cx="1245801" cy="338554"/>
          </a:xfrm>
          <a:prstGeom prst="rect">
            <a:avLst/>
          </a:prstGeom>
          <a:noFill/>
        </p:spPr>
        <p:txBody>
          <a:bodyPr wrap="square" rtlCol="0">
            <a:spAutoFit/>
          </a:bodyPr>
          <a:lstStyle/>
          <a:p>
            <a:pPr algn="r"/>
            <a:r>
              <a:rPr lang="pt-BR" sz="1600" b="1" dirty="0">
                <a:solidFill>
                  <a:srgbClr val="9172B1"/>
                </a:solidFill>
                <a:latin typeface="Montserrat" pitchFamily="2" charset="77"/>
              </a:rPr>
              <a:t>CGRGP</a:t>
            </a:r>
            <a:endParaRPr lang="pt-BR" sz="1600" dirty="0">
              <a:solidFill>
                <a:srgbClr val="9172B1"/>
              </a:solidFill>
              <a:latin typeface="Montserrat" pitchFamily="2" charset="77"/>
            </a:endParaRPr>
          </a:p>
        </p:txBody>
      </p:sp>
      <p:sp>
        <p:nvSpPr>
          <p:cNvPr id="15" name="CaixaDeTexto 14">
            <a:extLst>
              <a:ext uri="{FF2B5EF4-FFF2-40B4-BE49-F238E27FC236}">
                <a16:creationId xmlns:a16="http://schemas.microsoft.com/office/drawing/2014/main" id="{2ED09A05-C5F1-CD55-F956-901BF8E11227}"/>
              </a:ext>
            </a:extLst>
          </p:cNvPr>
          <p:cNvSpPr txBox="1"/>
          <p:nvPr/>
        </p:nvSpPr>
        <p:spPr>
          <a:xfrm>
            <a:off x="913362" y="4206269"/>
            <a:ext cx="1628296" cy="461665"/>
          </a:xfrm>
          <a:prstGeom prst="rect">
            <a:avLst/>
          </a:prstGeom>
          <a:noFill/>
        </p:spPr>
        <p:txBody>
          <a:bodyPr wrap="square" rtlCol="0">
            <a:spAutoFit/>
          </a:bodyPr>
          <a:lstStyle/>
          <a:p>
            <a:pPr algn="r"/>
            <a:r>
              <a:rPr lang="pt-BR" sz="1200" b="1" dirty="0">
                <a:solidFill>
                  <a:srgbClr val="1E4B62"/>
                </a:solidFill>
                <a:latin typeface="Montserrat" pitchFamily="2" charset="77"/>
              </a:rPr>
              <a:t>Jackeline Almeida</a:t>
            </a:r>
          </a:p>
        </p:txBody>
      </p:sp>
      <p:sp>
        <p:nvSpPr>
          <p:cNvPr id="16" name="CaixaDeTexto 15">
            <a:extLst>
              <a:ext uri="{FF2B5EF4-FFF2-40B4-BE49-F238E27FC236}">
                <a16:creationId xmlns:a16="http://schemas.microsoft.com/office/drawing/2014/main" id="{57171D28-DC2A-4925-411C-1915E39CA21D}"/>
              </a:ext>
            </a:extLst>
          </p:cNvPr>
          <p:cNvSpPr txBox="1"/>
          <p:nvPr/>
        </p:nvSpPr>
        <p:spPr>
          <a:xfrm>
            <a:off x="961488" y="4582786"/>
            <a:ext cx="1628296" cy="230832"/>
          </a:xfrm>
          <a:prstGeom prst="rect">
            <a:avLst/>
          </a:prstGeom>
          <a:noFill/>
        </p:spPr>
        <p:txBody>
          <a:bodyPr wrap="square" rtlCol="0">
            <a:spAutoFit/>
          </a:bodyPr>
          <a:lstStyle/>
          <a:p>
            <a:pPr algn="r"/>
            <a:r>
              <a:rPr lang="pt-BR" sz="900" dirty="0">
                <a:solidFill>
                  <a:srgbClr val="1E4B62"/>
                </a:solidFill>
                <a:latin typeface="Montserrat" pitchFamily="2" charset="77"/>
              </a:rPr>
              <a:t>General-</a:t>
            </a:r>
            <a:r>
              <a:rPr lang="pt-BR" sz="900" dirty="0" err="1">
                <a:solidFill>
                  <a:srgbClr val="1E4B62"/>
                </a:solidFill>
                <a:latin typeface="Montserrat" pitchFamily="2" charset="77"/>
              </a:rPr>
              <a:t>Coordinator</a:t>
            </a:r>
            <a:endParaRPr lang="pt-BR" sz="900" dirty="0">
              <a:solidFill>
                <a:srgbClr val="1E4B62"/>
              </a:solidFill>
              <a:latin typeface="Montserrat" pitchFamily="2" charset="77"/>
            </a:endParaRPr>
          </a:p>
        </p:txBody>
      </p:sp>
      <p:sp>
        <p:nvSpPr>
          <p:cNvPr id="17" name="CaixaDeTexto 16">
            <a:extLst>
              <a:ext uri="{FF2B5EF4-FFF2-40B4-BE49-F238E27FC236}">
                <a16:creationId xmlns:a16="http://schemas.microsoft.com/office/drawing/2014/main" id="{E1DF9AF2-E196-4971-93F8-93AA1CC64356}"/>
              </a:ext>
            </a:extLst>
          </p:cNvPr>
          <p:cNvSpPr txBox="1"/>
          <p:nvPr/>
        </p:nvSpPr>
        <p:spPr>
          <a:xfrm>
            <a:off x="9908852" y="1691160"/>
            <a:ext cx="1245801" cy="338554"/>
          </a:xfrm>
          <a:prstGeom prst="rect">
            <a:avLst/>
          </a:prstGeom>
          <a:noFill/>
        </p:spPr>
        <p:txBody>
          <a:bodyPr wrap="square" rtlCol="0">
            <a:spAutoFit/>
          </a:bodyPr>
          <a:lstStyle/>
          <a:p>
            <a:r>
              <a:rPr lang="pt-BR" sz="1600" b="1" dirty="0">
                <a:solidFill>
                  <a:srgbClr val="9172B1"/>
                </a:solidFill>
                <a:latin typeface="Montserrat" pitchFamily="2" charset="77"/>
              </a:rPr>
              <a:t>CGIIS</a:t>
            </a:r>
            <a:endParaRPr lang="pt-BR" sz="1600" dirty="0">
              <a:solidFill>
                <a:srgbClr val="9172B1"/>
              </a:solidFill>
              <a:latin typeface="Montserrat" pitchFamily="2" charset="77"/>
            </a:endParaRPr>
          </a:p>
        </p:txBody>
      </p:sp>
      <p:sp>
        <p:nvSpPr>
          <p:cNvPr id="18" name="CaixaDeTexto 17">
            <a:extLst>
              <a:ext uri="{FF2B5EF4-FFF2-40B4-BE49-F238E27FC236}">
                <a16:creationId xmlns:a16="http://schemas.microsoft.com/office/drawing/2014/main" id="{BE97AB8E-CF70-8C34-BF8C-4A3FC504CC52}"/>
              </a:ext>
            </a:extLst>
          </p:cNvPr>
          <p:cNvSpPr txBox="1"/>
          <p:nvPr/>
        </p:nvSpPr>
        <p:spPr>
          <a:xfrm>
            <a:off x="9908852" y="1949004"/>
            <a:ext cx="1628296" cy="276999"/>
          </a:xfrm>
          <a:prstGeom prst="rect">
            <a:avLst/>
          </a:prstGeom>
          <a:noFill/>
        </p:spPr>
        <p:txBody>
          <a:bodyPr wrap="square" rtlCol="0">
            <a:spAutoFit/>
          </a:bodyPr>
          <a:lstStyle/>
          <a:p>
            <a:r>
              <a:rPr lang="pt-BR" sz="1200" b="1" dirty="0">
                <a:solidFill>
                  <a:srgbClr val="1E4B62"/>
                </a:solidFill>
                <a:latin typeface="Montserrat" pitchFamily="2" charset="77"/>
              </a:rPr>
              <a:t>Paula Xavier</a:t>
            </a:r>
          </a:p>
        </p:txBody>
      </p:sp>
      <p:sp>
        <p:nvSpPr>
          <p:cNvPr id="19" name="CaixaDeTexto 18">
            <a:extLst>
              <a:ext uri="{FF2B5EF4-FFF2-40B4-BE49-F238E27FC236}">
                <a16:creationId xmlns:a16="http://schemas.microsoft.com/office/drawing/2014/main" id="{EEDF6E50-B895-FE55-CD7E-8F13D1A89D58}"/>
              </a:ext>
            </a:extLst>
          </p:cNvPr>
          <p:cNvSpPr txBox="1"/>
          <p:nvPr/>
        </p:nvSpPr>
        <p:spPr>
          <a:xfrm>
            <a:off x="9924894" y="2181142"/>
            <a:ext cx="1628296" cy="230832"/>
          </a:xfrm>
          <a:prstGeom prst="rect">
            <a:avLst/>
          </a:prstGeom>
          <a:noFill/>
        </p:spPr>
        <p:txBody>
          <a:bodyPr wrap="square" rtlCol="0">
            <a:spAutoFit/>
          </a:bodyPr>
          <a:lstStyle/>
          <a:p>
            <a:r>
              <a:rPr lang="pt-BR" sz="900" dirty="0">
                <a:solidFill>
                  <a:srgbClr val="1E4B62"/>
                </a:solidFill>
                <a:latin typeface="Montserrat" pitchFamily="2" charset="77"/>
              </a:rPr>
              <a:t>General-</a:t>
            </a:r>
            <a:r>
              <a:rPr lang="pt-BR" sz="900" dirty="0" err="1">
                <a:solidFill>
                  <a:srgbClr val="1E4B62"/>
                </a:solidFill>
                <a:latin typeface="Montserrat" pitchFamily="2" charset="77"/>
              </a:rPr>
              <a:t>Coordinator</a:t>
            </a:r>
            <a:endParaRPr lang="pt-BR" sz="1000" dirty="0">
              <a:solidFill>
                <a:srgbClr val="1E4B62"/>
              </a:solidFill>
              <a:latin typeface="Montserrat" pitchFamily="2" charset="77"/>
            </a:endParaRPr>
          </a:p>
        </p:txBody>
      </p:sp>
      <p:sp>
        <p:nvSpPr>
          <p:cNvPr id="20" name="CaixaDeTexto 19">
            <a:extLst>
              <a:ext uri="{FF2B5EF4-FFF2-40B4-BE49-F238E27FC236}">
                <a16:creationId xmlns:a16="http://schemas.microsoft.com/office/drawing/2014/main" id="{930F7965-5C4B-DB4B-5910-BB3BF6C7CA27}"/>
              </a:ext>
            </a:extLst>
          </p:cNvPr>
          <p:cNvSpPr txBox="1"/>
          <p:nvPr/>
        </p:nvSpPr>
        <p:spPr>
          <a:xfrm>
            <a:off x="9878482" y="4047180"/>
            <a:ext cx="1400156" cy="338554"/>
          </a:xfrm>
          <a:prstGeom prst="rect">
            <a:avLst/>
          </a:prstGeom>
          <a:noFill/>
        </p:spPr>
        <p:txBody>
          <a:bodyPr wrap="square" rtlCol="0">
            <a:spAutoFit/>
          </a:bodyPr>
          <a:lstStyle/>
          <a:p>
            <a:r>
              <a:rPr lang="pt-BR" sz="1600" b="1" dirty="0">
                <a:solidFill>
                  <a:srgbClr val="9172B1"/>
                </a:solidFill>
                <a:latin typeface="Montserrat" pitchFamily="2" charset="77"/>
              </a:rPr>
              <a:t>CGAPSTIC</a:t>
            </a:r>
            <a:endParaRPr lang="pt-BR" sz="1600" dirty="0">
              <a:solidFill>
                <a:srgbClr val="9172B1"/>
              </a:solidFill>
              <a:latin typeface="Montserrat" pitchFamily="2" charset="77"/>
            </a:endParaRPr>
          </a:p>
        </p:txBody>
      </p:sp>
      <p:sp>
        <p:nvSpPr>
          <p:cNvPr id="21" name="CaixaDeTexto 20">
            <a:extLst>
              <a:ext uri="{FF2B5EF4-FFF2-40B4-BE49-F238E27FC236}">
                <a16:creationId xmlns:a16="http://schemas.microsoft.com/office/drawing/2014/main" id="{8E588A4F-2814-4B4C-74F4-9555092B4052}"/>
              </a:ext>
            </a:extLst>
          </p:cNvPr>
          <p:cNvSpPr txBox="1"/>
          <p:nvPr/>
        </p:nvSpPr>
        <p:spPr>
          <a:xfrm>
            <a:off x="9878482" y="4305024"/>
            <a:ext cx="1628296" cy="276999"/>
          </a:xfrm>
          <a:prstGeom prst="rect">
            <a:avLst/>
          </a:prstGeom>
          <a:noFill/>
        </p:spPr>
        <p:txBody>
          <a:bodyPr wrap="square" rtlCol="0">
            <a:spAutoFit/>
          </a:bodyPr>
          <a:lstStyle/>
          <a:p>
            <a:r>
              <a:rPr lang="pt-BR" sz="1200" b="1" dirty="0">
                <a:solidFill>
                  <a:srgbClr val="1E4B62"/>
                </a:solidFill>
                <a:latin typeface="Montserrat" pitchFamily="2" charset="77"/>
              </a:rPr>
              <a:t>Frank Pires</a:t>
            </a:r>
          </a:p>
        </p:txBody>
      </p:sp>
      <p:sp>
        <p:nvSpPr>
          <p:cNvPr id="22" name="CaixaDeTexto 21">
            <a:extLst>
              <a:ext uri="{FF2B5EF4-FFF2-40B4-BE49-F238E27FC236}">
                <a16:creationId xmlns:a16="http://schemas.microsoft.com/office/drawing/2014/main" id="{9D247526-966F-A1C0-7377-18FEAF2575CA}"/>
              </a:ext>
            </a:extLst>
          </p:cNvPr>
          <p:cNvSpPr txBox="1"/>
          <p:nvPr/>
        </p:nvSpPr>
        <p:spPr>
          <a:xfrm>
            <a:off x="9878482" y="4505078"/>
            <a:ext cx="1628296" cy="230832"/>
          </a:xfrm>
          <a:prstGeom prst="rect">
            <a:avLst/>
          </a:prstGeom>
          <a:noFill/>
        </p:spPr>
        <p:txBody>
          <a:bodyPr wrap="square" rtlCol="0">
            <a:spAutoFit/>
          </a:bodyPr>
          <a:lstStyle/>
          <a:p>
            <a:r>
              <a:rPr lang="pt-BR" sz="900" dirty="0">
                <a:solidFill>
                  <a:srgbClr val="1E4B62"/>
                </a:solidFill>
                <a:latin typeface="Montserrat" pitchFamily="2" charset="77"/>
              </a:rPr>
              <a:t>General-</a:t>
            </a:r>
            <a:r>
              <a:rPr lang="pt-BR" sz="900" dirty="0" err="1">
                <a:solidFill>
                  <a:srgbClr val="1E4B62"/>
                </a:solidFill>
                <a:latin typeface="Montserrat" pitchFamily="2" charset="77"/>
              </a:rPr>
              <a:t>Coordinator</a:t>
            </a:r>
            <a:endParaRPr lang="pt-BR" sz="900" dirty="0">
              <a:solidFill>
                <a:srgbClr val="1E4B62"/>
              </a:solidFill>
              <a:latin typeface="Montserrat" pitchFamily="2" charset="77"/>
            </a:endParaRPr>
          </a:p>
        </p:txBody>
      </p:sp>
      <p:sp>
        <p:nvSpPr>
          <p:cNvPr id="23" name="CaixaDeTexto 22">
            <a:extLst>
              <a:ext uri="{FF2B5EF4-FFF2-40B4-BE49-F238E27FC236}">
                <a16:creationId xmlns:a16="http://schemas.microsoft.com/office/drawing/2014/main" id="{971EA6AB-207D-5B63-7CF9-1C647CB0A832}"/>
              </a:ext>
            </a:extLst>
          </p:cNvPr>
          <p:cNvSpPr txBox="1"/>
          <p:nvPr/>
        </p:nvSpPr>
        <p:spPr>
          <a:xfrm>
            <a:off x="6732877" y="5535220"/>
            <a:ext cx="1400156" cy="338554"/>
          </a:xfrm>
          <a:prstGeom prst="rect">
            <a:avLst/>
          </a:prstGeom>
          <a:noFill/>
        </p:spPr>
        <p:txBody>
          <a:bodyPr wrap="square" rtlCol="0">
            <a:spAutoFit/>
          </a:bodyPr>
          <a:lstStyle/>
          <a:p>
            <a:r>
              <a:rPr lang="pt-BR" sz="1600" b="1" dirty="0">
                <a:solidFill>
                  <a:srgbClr val="9172B1"/>
                </a:solidFill>
                <a:latin typeface="Montserrat" pitchFamily="2" charset="77"/>
              </a:rPr>
              <a:t>CGRHF</a:t>
            </a:r>
            <a:endParaRPr lang="pt-BR" sz="1600" dirty="0">
              <a:solidFill>
                <a:srgbClr val="9172B1"/>
              </a:solidFill>
              <a:latin typeface="Montserrat" pitchFamily="2" charset="77"/>
            </a:endParaRPr>
          </a:p>
        </p:txBody>
      </p:sp>
      <p:sp>
        <p:nvSpPr>
          <p:cNvPr id="24" name="CaixaDeTexto 23">
            <a:extLst>
              <a:ext uri="{FF2B5EF4-FFF2-40B4-BE49-F238E27FC236}">
                <a16:creationId xmlns:a16="http://schemas.microsoft.com/office/drawing/2014/main" id="{6A4C17DF-433B-4917-FF2B-6A7CC3F7BB52}"/>
              </a:ext>
            </a:extLst>
          </p:cNvPr>
          <p:cNvSpPr txBox="1"/>
          <p:nvPr/>
        </p:nvSpPr>
        <p:spPr>
          <a:xfrm>
            <a:off x="6732877" y="5793064"/>
            <a:ext cx="1628296" cy="276999"/>
          </a:xfrm>
          <a:prstGeom prst="rect">
            <a:avLst/>
          </a:prstGeom>
          <a:noFill/>
        </p:spPr>
        <p:txBody>
          <a:bodyPr wrap="square" rtlCol="0">
            <a:spAutoFit/>
          </a:bodyPr>
          <a:lstStyle/>
          <a:p>
            <a:r>
              <a:rPr lang="pt-BR" sz="1200" b="1" dirty="0">
                <a:solidFill>
                  <a:srgbClr val="1E4B62"/>
                </a:solidFill>
                <a:latin typeface="Montserrat" pitchFamily="2" charset="77"/>
              </a:rPr>
              <a:t>Jorge Gonzaga</a:t>
            </a:r>
          </a:p>
        </p:txBody>
      </p:sp>
      <p:sp>
        <p:nvSpPr>
          <p:cNvPr id="25" name="CaixaDeTexto 24">
            <a:extLst>
              <a:ext uri="{FF2B5EF4-FFF2-40B4-BE49-F238E27FC236}">
                <a16:creationId xmlns:a16="http://schemas.microsoft.com/office/drawing/2014/main" id="{1F06D707-2694-D80A-A161-93E9349B0A96}"/>
              </a:ext>
            </a:extLst>
          </p:cNvPr>
          <p:cNvSpPr txBox="1"/>
          <p:nvPr/>
        </p:nvSpPr>
        <p:spPr>
          <a:xfrm>
            <a:off x="6732877" y="5993118"/>
            <a:ext cx="1628296" cy="230832"/>
          </a:xfrm>
          <a:prstGeom prst="rect">
            <a:avLst/>
          </a:prstGeom>
          <a:noFill/>
        </p:spPr>
        <p:txBody>
          <a:bodyPr wrap="square" rtlCol="0">
            <a:spAutoFit/>
          </a:bodyPr>
          <a:lstStyle/>
          <a:p>
            <a:r>
              <a:rPr lang="pt-BR" sz="900" dirty="0">
                <a:solidFill>
                  <a:srgbClr val="1E4B62"/>
                </a:solidFill>
                <a:latin typeface="Montserrat" pitchFamily="2" charset="77"/>
              </a:rPr>
              <a:t>General-</a:t>
            </a:r>
            <a:r>
              <a:rPr lang="pt-BR" sz="900" dirty="0" err="1">
                <a:solidFill>
                  <a:srgbClr val="1E4B62"/>
                </a:solidFill>
                <a:latin typeface="Montserrat" pitchFamily="2" charset="77"/>
              </a:rPr>
              <a:t>Coordinator</a:t>
            </a:r>
            <a:endParaRPr lang="pt-BR" sz="900" dirty="0">
              <a:solidFill>
                <a:srgbClr val="1E4B62"/>
              </a:solidFill>
              <a:latin typeface="Montserrat" pitchFamily="2" charset="77"/>
            </a:endParaRPr>
          </a:p>
        </p:txBody>
      </p:sp>
      <p:sp>
        <p:nvSpPr>
          <p:cNvPr id="26" name="CaixaDeTexto 25">
            <a:extLst>
              <a:ext uri="{FF2B5EF4-FFF2-40B4-BE49-F238E27FC236}">
                <a16:creationId xmlns:a16="http://schemas.microsoft.com/office/drawing/2014/main" id="{48F52D29-AA38-9B61-5618-E9BAD4F40B29}"/>
              </a:ext>
            </a:extLst>
          </p:cNvPr>
          <p:cNvSpPr txBox="1"/>
          <p:nvPr/>
        </p:nvSpPr>
        <p:spPr>
          <a:xfrm>
            <a:off x="278139" y="5652123"/>
            <a:ext cx="4025508" cy="954107"/>
          </a:xfrm>
          <a:prstGeom prst="rect">
            <a:avLst/>
          </a:prstGeom>
          <a:noFill/>
        </p:spPr>
        <p:txBody>
          <a:bodyPr wrap="square" rtlCol="0">
            <a:spAutoFit/>
          </a:bodyPr>
          <a:lstStyle/>
          <a:p>
            <a:r>
              <a:rPr lang="pt-BR" sz="800" b="1" dirty="0">
                <a:solidFill>
                  <a:schemeClr val="tx1">
                    <a:lumMod val="75000"/>
                    <a:lumOff val="25000"/>
                  </a:schemeClr>
                </a:solidFill>
                <a:latin typeface="Montserrat" pitchFamily="2" charset="77"/>
              </a:rPr>
              <a:t>CGIE - </a:t>
            </a:r>
            <a:r>
              <a:rPr lang="en-US" sz="800" dirty="0">
                <a:solidFill>
                  <a:schemeClr val="tx1">
                    <a:lumMod val="75000"/>
                    <a:lumOff val="25000"/>
                  </a:schemeClr>
                </a:solidFill>
                <a:latin typeface="Montserrat" pitchFamily="2" charset="77"/>
              </a:rPr>
              <a:t>General Coordination of Infrastructure and Information Security </a:t>
            </a:r>
          </a:p>
          <a:p>
            <a:r>
              <a:rPr lang="pt-BR" sz="800" b="1" dirty="0">
                <a:solidFill>
                  <a:schemeClr val="tx1">
                    <a:lumMod val="75000"/>
                    <a:lumOff val="25000"/>
                  </a:schemeClr>
                </a:solidFill>
                <a:latin typeface="Montserrat" pitchFamily="2" charset="77"/>
              </a:rPr>
              <a:t>CGRGP - </a:t>
            </a:r>
            <a:r>
              <a:rPr lang="en-US" sz="800" dirty="0">
                <a:solidFill>
                  <a:schemeClr val="tx1">
                    <a:lumMod val="75000"/>
                    <a:lumOff val="25000"/>
                  </a:schemeClr>
                </a:solidFill>
                <a:latin typeface="Montserrat" pitchFamily="2" charset="77"/>
              </a:rPr>
              <a:t>General Coordination of Relationship, Governance and Projects </a:t>
            </a:r>
          </a:p>
          <a:p>
            <a:r>
              <a:rPr lang="pt-BR" sz="800" b="1" dirty="0">
                <a:solidFill>
                  <a:schemeClr val="tx1">
                    <a:lumMod val="75000"/>
                    <a:lumOff val="25000"/>
                  </a:schemeClr>
                </a:solidFill>
                <a:latin typeface="Montserrat" pitchFamily="2" charset="77"/>
              </a:rPr>
              <a:t>CGIIS - </a:t>
            </a:r>
            <a:r>
              <a:rPr lang="en-US" sz="800" dirty="0">
                <a:solidFill>
                  <a:schemeClr val="tx1">
                    <a:lumMod val="75000"/>
                    <a:lumOff val="25000"/>
                  </a:schemeClr>
                </a:solidFill>
                <a:latin typeface="Montserrat" pitchFamily="2" charset="77"/>
              </a:rPr>
              <a:t>General Coordination of Innovation and Health Informatics </a:t>
            </a:r>
            <a:endParaRPr lang="pt-BR" sz="800" dirty="0">
              <a:solidFill>
                <a:schemeClr val="tx1">
                  <a:lumMod val="75000"/>
                  <a:lumOff val="25000"/>
                </a:schemeClr>
              </a:solidFill>
              <a:latin typeface="Montserrat" pitchFamily="2" charset="77"/>
            </a:endParaRPr>
          </a:p>
          <a:p>
            <a:r>
              <a:rPr lang="pt-BR" sz="800" b="1" dirty="0">
                <a:solidFill>
                  <a:schemeClr val="tx1">
                    <a:lumMod val="75000"/>
                    <a:lumOff val="25000"/>
                  </a:schemeClr>
                </a:solidFill>
                <a:latin typeface="Montserrat" pitchFamily="2" charset="77"/>
              </a:rPr>
              <a:t>CGRHF</a:t>
            </a:r>
            <a:r>
              <a:rPr lang="pt-BR" sz="800" dirty="0">
                <a:solidFill>
                  <a:schemeClr val="tx1">
                    <a:lumMod val="75000"/>
                    <a:lumOff val="25000"/>
                  </a:schemeClr>
                </a:solidFill>
                <a:latin typeface="Montserrat" pitchFamily="2" charset="77"/>
              </a:rPr>
              <a:t>- </a:t>
            </a:r>
            <a:r>
              <a:rPr lang="en-US" sz="800" dirty="0">
                <a:solidFill>
                  <a:schemeClr val="tx1">
                    <a:lumMod val="75000"/>
                    <a:lumOff val="25000"/>
                  </a:schemeClr>
                </a:solidFill>
                <a:latin typeface="Montserrat" pitchFamily="2" charset="77"/>
              </a:rPr>
              <a:t>General Coordination of Relationships with Federal Hospitals </a:t>
            </a:r>
          </a:p>
          <a:p>
            <a:r>
              <a:rPr lang="pt-BR" sz="800" b="1" dirty="0">
                <a:solidFill>
                  <a:schemeClr val="tx1">
                    <a:lumMod val="75000"/>
                    <a:lumOff val="25000"/>
                  </a:schemeClr>
                </a:solidFill>
                <a:latin typeface="Montserrat" pitchFamily="2" charset="77"/>
              </a:rPr>
              <a:t>CGAPSTIC</a:t>
            </a:r>
            <a:r>
              <a:rPr lang="pt-BR" sz="800" dirty="0">
                <a:solidFill>
                  <a:schemeClr val="tx1">
                    <a:lumMod val="75000"/>
                    <a:lumOff val="25000"/>
                  </a:schemeClr>
                </a:solidFill>
                <a:latin typeface="Montserrat" pitchFamily="2" charset="77"/>
              </a:rPr>
              <a:t> - </a:t>
            </a:r>
            <a:r>
              <a:rPr lang="en-US" sz="800" dirty="0">
                <a:solidFill>
                  <a:schemeClr val="tx1">
                    <a:lumMod val="75000"/>
                    <a:lumOff val="25000"/>
                  </a:schemeClr>
                </a:solidFill>
                <a:latin typeface="Montserrat" pitchFamily="2" charset="77"/>
              </a:rPr>
              <a:t>General Coordination of Architecture, Product and Information and Communication Technology Solutions </a:t>
            </a:r>
          </a:p>
          <a:p>
            <a:endParaRPr lang="pt-BR" sz="800" dirty="0">
              <a:solidFill>
                <a:schemeClr val="tx1">
                  <a:lumMod val="75000"/>
                  <a:lumOff val="25000"/>
                </a:schemeClr>
              </a:solidFill>
              <a:latin typeface="Montserrat" pitchFamily="2" charset="77"/>
            </a:endParaRPr>
          </a:p>
        </p:txBody>
      </p:sp>
      <p:sp>
        <p:nvSpPr>
          <p:cNvPr id="28" name="CaixaDeTexto 27">
            <a:extLst>
              <a:ext uri="{FF2B5EF4-FFF2-40B4-BE49-F238E27FC236}">
                <a16:creationId xmlns:a16="http://schemas.microsoft.com/office/drawing/2014/main" id="{D2337316-3E2C-FB47-E55E-5DB8AD89D0AD}"/>
              </a:ext>
            </a:extLst>
          </p:cNvPr>
          <p:cNvSpPr txBox="1"/>
          <p:nvPr/>
        </p:nvSpPr>
        <p:spPr>
          <a:xfrm>
            <a:off x="7254936" y="4171333"/>
            <a:ext cx="1628296" cy="261610"/>
          </a:xfrm>
          <a:prstGeom prst="rect">
            <a:avLst/>
          </a:prstGeom>
          <a:noFill/>
        </p:spPr>
        <p:txBody>
          <a:bodyPr wrap="square" rtlCol="0">
            <a:spAutoFit/>
          </a:bodyPr>
          <a:lstStyle/>
          <a:p>
            <a:r>
              <a:rPr lang="pt-BR" sz="1100" dirty="0" err="1">
                <a:solidFill>
                  <a:srgbClr val="1E4B62"/>
                </a:solidFill>
                <a:latin typeface="Montserrat" pitchFamily="2" charset="77"/>
              </a:rPr>
              <a:t>Director</a:t>
            </a:r>
            <a:endParaRPr lang="pt-BR" sz="1100" dirty="0">
              <a:solidFill>
                <a:srgbClr val="1E4B62"/>
              </a:solidFill>
              <a:latin typeface="Montserrat" pitchFamily="2" charset="77"/>
            </a:endParaRPr>
          </a:p>
        </p:txBody>
      </p:sp>
      <p:sp>
        <p:nvSpPr>
          <p:cNvPr id="3" name="CaixaDeTexto 2">
            <a:extLst>
              <a:ext uri="{FF2B5EF4-FFF2-40B4-BE49-F238E27FC236}">
                <a16:creationId xmlns:a16="http://schemas.microsoft.com/office/drawing/2014/main" id="{373A2975-5F12-CCEC-B35F-AC47BDA6B51B}"/>
              </a:ext>
            </a:extLst>
          </p:cNvPr>
          <p:cNvSpPr txBox="1"/>
          <p:nvPr/>
        </p:nvSpPr>
        <p:spPr>
          <a:xfrm>
            <a:off x="6748859" y="3958440"/>
            <a:ext cx="1628296" cy="276999"/>
          </a:xfrm>
          <a:prstGeom prst="rect">
            <a:avLst/>
          </a:prstGeom>
          <a:noFill/>
        </p:spPr>
        <p:txBody>
          <a:bodyPr wrap="square" rtlCol="0">
            <a:spAutoFit/>
          </a:bodyPr>
          <a:lstStyle/>
          <a:p>
            <a:pPr algn="r"/>
            <a:r>
              <a:rPr lang="pt-BR" sz="1200" b="1" dirty="0">
                <a:solidFill>
                  <a:srgbClr val="1E4B62"/>
                </a:solidFill>
                <a:latin typeface="Montserrat ExtraBold" pitchFamily="2" charset="77"/>
              </a:rPr>
              <a:t>Sérgio Rosa</a:t>
            </a:r>
          </a:p>
        </p:txBody>
      </p:sp>
    </p:spTree>
    <p:extLst>
      <p:ext uri="{BB962C8B-B14F-4D97-AF65-F5344CB8AC3E}">
        <p14:creationId xmlns:p14="http://schemas.microsoft.com/office/powerpoint/2010/main" val="1155894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4B1E8D96-4260-7C80-4207-24FD1C9AE526}"/>
              </a:ext>
            </a:extLst>
          </p:cNvPr>
          <p:cNvSpPr/>
          <p:nvPr/>
        </p:nvSpPr>
        <p:spPr>
          <a:xfrm>
            <a:off x="10075491" y="0"/>
            <a:ext cx="2116509" cy="6858000"/>
          </a:xfrm>
          <a:prstGeom prst="rect">
            <a:avLst/>
          </a:prstGeom>
          <a:gradFill>
            <a:gsLst>
              <a:gs pos="0">
                <a:srgbClr val="885431"/>
              </a:gs>
              <a:gs pos="36000">
                <a:srgbClr val="885431"/>
              </a:gs>
              <a:gs pos="79000">
                <a:srgbClr val="6F4529"/>
              </a:gs>
              <a:gs pos="100000">
                <a:srgbClr val="6F452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7CCDFC68-995B-57A6-F90D-8AEE12D0B19B}"/>
              </a:ext>
            </a:extLst>
          </p:cNvPr>
          <p:cNvPicPr>
            <a:picLocks noChangeAspect="1"/>
          </p:cNvPicPr>
          <p:nvPr/>
        </p:nvPicPr>
        <p:blipFill rotWithShape="1">
          <a:blip r:embed="rId2">
            <a:extLst>
              <a:ext uri="{28A0092B-C50C-407E-A947-70E740481C1C}">
                <a14:useLocalDpi xmlns:a14="http://schemas.microsoft.com/office/drawing/2010/main" val="0"/>
              </a:ext>
            </a:extLst>
          </a:blip>
          <a:srcRect l="16841"/>
          <a:stretch/>
        </p:blipFill>
        <p:spPr>
          <a:xfrm>
            <a:off x="0" y="0"/>
            <a:ext cx="10158101" cy="6858000"/>
          </a:xfrm>
          <a:prstGeom prst="rect">
            <a:avLst/>
          </a:prstGeom>
        </p:spPr>
      </p:pic>
      <p:pic>
        <p:nvPicPr>
          <p:cNvPr id="21" name="Imagem 20">
            <a:extLst>
              <a:ext uri="{FF2B5EF4-FFF2-40B4-BE49-F238E27FC236}">
                <a16:creationId xmlns:a16="http://schemas.microsoft.com/office/drawing/2014/main" id="{B09722FA-D9CC-D429-2C43-0F31AB6BE2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06761" y="0"/>
            <a:ext cx="885239" cy="937548"/>
          </a:xfrm>
          <a:prstGeom prst="rect">
            <a:avLst/>
          </a:prstGeom>
        </p:spPr>
      </p:pic>
      <p:sp>
        <p:nvSpPr>
          <p:cNvPr id="19" name="Retângulo 18">
            <a:extLst>
              <a:ext uri="{FF2B5EF4-FFF2-40B4-BE49-F238E27FC236}">
                <a16:creationId xmlns:a16="http://schemas.microsoft.com/office/drawing/2014/main" id="{F47AF4CE-789F-6ECE-7873-D3F1BEFFCF68}"/>
              </a:ext>
            </a:extLst>
          </p:cNvPr>
          <p:cNvSpPr/>
          <p:nvPr/>
        </p:nvSpPr>
        <p:spPr>
          <a:xfrm>
            <a:off x="6545179" y="937548"/>
            <a:ext cx="5293895" cy="40996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2">
            <a:extLst>
              <a:ext uri="{FF2B5EF4-FFF2-40B4-BE49-F238E27FC236}">
                <a16:creationId xmlns:a16="http://schemas.microsoft.com/office/drawing/2014/main" id="{2B5F8B0B-1677-7698-1B61-669C79BA4CF1}"/>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97455" y="5324353"/>
            <a:ext cx="304605" cy="1062000"/>
          </a:xfrm>
          <a:prstGeom prst="rect">
            <a:avLst/>
          </a:prstGeom>
        </p:spPr>
      </p:pic>
      <p:pic>
        <p:nvPicPr>
          <p:cNvPr id="24" name="Imagem 23">
            <a:extLst>
              <a:ext uri="{FF2B5EF4-FFF2-40B4-BE49-F238E27FC236}">
                <a16:creationId xmlns:a16="http://schemas.microsoft.com/office/drawing/2014/main" id="{636A0DAC-F7AB-8785-307B-4B52D25076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2343" y="4203923"/>
            <a:ext cx="885239" cy="937548"/>
          </a:xfrm>
          <a:prstGeom prst="rect">
            <a:avLst/>
          </a:prstGeom>
        </p:spPr>
      </p:pic>
      <p:sp>
        <p:nvSpPr>
          <p:cNvPr id="4" name="CaixaDeTexto 3">
            <a:extLst>
              <a:ext uri="{FF2B5EF4-FFF2-40B4-BE49-F238E27FC236}">
                <a16:creationId xmlns:a16="http://schemas.microsoft.com/office/drawing/2014/main" id="{F0E10A98-98BB-D879-B435-D9A10FA2C6F6}"/>
              </a:ext>
            </a:extLst>
          </p:cNvPr>
          <p:cNvSpPr txBox="1"/>
          <p:nvPr/>
        </p:nvSpPr>
        <p:spPr>
          <a:xfrm>
            <a:off x="6657475" y="1176811"/>
            <a:ext cx="5048184" cy="307777"/>
          </a:xfrm>
          <a:prstGeom prst="rect">
            <a:avLst/>
          </a:prstGeom>
          <a:noFill/>
        </p:spPr>
        <p:txBody>
          <a:bodyPr wrap="square" rtlCol="0">
            <a:spAutoFit/>
          </a:bodyPr>
          <a:lstStyle/>
          <a:p>
            <a:pPr algn="r"/>
            <a:r>
              <a:rPr lang="en-US" sz="1400" b="1" dirty="0">
                <a:solidFill>
                  <a:srgbClr val="EA622B"/>
                </a:solidFill>
                <a:latin typeface="Montserrat" panose="00000500000000000000" pitchFamily="50" charset="0"/>
              </a:rPr>
              <a:t>DIGITAL HEALTH STRATEGY FOR BRAZIL 2020-2028</a:t>
            </a:r>
            <a:r>
              <a:rPr lang="pt-BR" sz="1400" b="1" dirty="0">
                <a:solidFill>
                  <a:srgbClr val="EA622B"/>
                </a:solidFill>
                <a:latin typeface="Montserrat" panose="00000500000000000000" pitchFamily="50" charset="0"/>
              </a:rPr>
              <a:t>:</a:t>
            </a:r>
          </a:p>
        </p:txBody>
      </p:sp>
      <p:sp>
        <p:nvSpPr>
          <p:cNvPr id="6" name="CaixaDeTexto 5">
            <a:extLst>
              <a:ext uri="{FF2B5EF4-FFF2-40B4-BE49-F238E27FC236}">
                <a16:creationId xmlns:a16="http://schemas.microsoft.com/office/drawing/2014/main" id="{B4D681B6-AE57-502A-4C23-3438656258EC}"/>
              </a:ext>
            </a:extLst>
          </p:cNvPr>
          <p:cNvSpPr txBox="1"/>
          <p:nvPr/>
        </p:nvSpPr>
        <p:spPr>
          <a:xfrm>
            <a:off x="6785812" y="3654010"/>
            <a:ext cx="4812630" cy="830997"/>
          </a:xfrm>
          <a:prstGeom prst="rect">
            <a:avLst/>
          </a:prstGeom>
          <a:noFill/>
        </p:spPr>
        <p:txBody>
          <a:bodyPr wrap="square" rtlCol="0">
            <a:spAutoFit/>
          </a:bodyPr>
          <a:lstStyle/>
          <a:p>
            <a:r>
              <a:rPr lang="en-US" sz="1600" dirty="0">
                <a:solidFill>
                  <a:schemeClr val="tx1">
                    <a:lumMod val="85000"/>
                    <a:lumOff val="15000"/>
                  </a:schemeClr>
                </a:solidFill>
                <a:latin typeface="Montserrat" panose="00000500000000000000" pitchFamily="50" charset="0"/>
              </a:rPr>
              <a:t>Access to information, continuity of care and strengthening of clinical decision support, surveillance and regulation in health.</a:t>
            </a:r>
            <a:endParaRPr lang="pt-BR" sz="1600" dirty="0">
              <a:solidFill>
                <a:schemeClr val="tx1">
                  <a:lumMod val="85000"/>
                  <a:lumOff val="15000"/>
                </a:schemeClr>
              </a:solidFill>
              <a:latin typeface="Montserrat" panose="00000500000000000000" pitchFamily="50" charset="0"/>
            </a:endParaRPr>
          </a:p>
        </p:txBody>
      </p:sp>
      <p:sp>
        <p:nvSpPr>
          <p:cNvPr id="7" name="AutoShape 6">
            <a:extLst>
              <a:ext uri="{FF2B5EF4-FFF2-40B4-BE49-F238E27FC236}">
                <a16:creationId xmlns:a16="http://schemas.microsoft.com/office/drawing/2014/main" id="{6ABDB66A-DEB6-8EDB-BA4A-4FC68A290125}"/>
              </a:ext>
            </a:extLst>
          </p:cNvPr>
          <p:cNvSpPr>
            <a:spLocks/>
          </p:cNvSpPr>
          <p:nvPr/>
        </p:nvSpPr>
        <p:spPr bwMode="auto">
          <a:xfrm>
            <a:off x="7384990" y="1090865"/>
            <a:ext cx="3700106" cy="286341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r>
              <a:rPr lang="pt-BR" sz="2400" dirty="0">
                <a:effectLst/>
                <a:latin typeface="Montserrat" pitchFamily="2" charset="77"/>
              </a:rPr>
              <a:t>The </a:t>
            </a:r>
            <a:r>
              <a:rPr lang="pt-BR" sz="2400" b="1" dirty="0">
                <a:effectLst/>
                <a:latin typeface="Montserrat" pitchFamily="2" charset="77"/>
              </a:rPr>
              <a:t>Citizen</a:t>
            </a:r>
            <a:r>
              <a:rPr lang="pt-BR" sz="2400" dirty="0">
                <a:effectLst/>
                <a:latin typeface="Montserrat" pitchFamily="2" charset="77"/>
              </a:rPr>
              <a:t> </a:t>
            </a:r>
            <a:r>
              <a:rPr lang="pt-BR" sz="2400" dirty="0" err="1">
                <a:effectLst/>
                <a:latin typeface="Montserrat" pitchFamily="2" charset="77"/>
              </a:rPr>
              <a:t>is</a:t>
            </a:r>
            <a:r>
              <a:rPr lang="pt-BR" sz="2400" dirty="0">
                <a:effectLst/>
                <a:latin typeface="Montserrat" pitchFamily="2" charset="77"/>
              </a:rPr>
              <a:t> </a:t>
            </a:r>
            <a:r>
              <a:rPr lang="pt-BR" sz="2400" dirty="0" err="1">
                <a:effectLst/>
                <a:latin typeface="Montserrat" pitchFamily="2" charset="77"/>
              </a:rPr>
              <a:t>the</a:t>
            </a:r>
            <a:r>
              <a:rPr lang="pt-BR" sz="2400" dirty="0">
                <a:effectLst/>
                <a:latin typeface="Montserrat" pitchFamily="2" charset="77"/>
              </a:rPr>
              <a:t> </a:t>
            </a:r>
            <a:r>
              <a:rPr lang="pt-BR" sz="2400" b="1" dirty="0" err="1">
                <a:effectLst/>
                <a:latin typeface="Montserrat" pitchFamily="2" charset="77"/>
              </a:rPr>
              <a:t>Protagonist</a:t>
            </a:r>
            <a:r>
              <a:rPr lang="pt-BR" sz="2400" dirty="0">
                <a:effectLst/>
                <a:latin typeface="Montserrat" pitchFamily="2" charset="77"/>
              </a:rPr>
              <a:t> in </a:t>
            </a:r>
            <a:r>
              <a:rPr lang="pt-BR" sz="2400" dirty="0" err="1">
                <a:effectLst/>
                <a:latin typeface="Montserrat" pitchFamily="2" charset="77"/>
              </a:rPr>
              <a:t>the</a:t>
            </a:r>
            <a:r>
              <a:rPr lang="pt-BR" sz="2400" dirty="0">
                <a:effectLst/>
                <a:latin typeface="Montserrat" pitchFamily="2" charset="77"/>
              </a:rPr>
              <a:t> </a:t>
            </a:r>
            <a:r>
              <a:rPr lang="pt-BR" sz="2400" dirty="0" err="1">
                <a:effectLst/>
                <a:latin typeface="Montserrat" pitchFamily="2" charset="77"/>
              </a:rPr>
              <a:t>implementation</a:t>
            </a:r>
            <a:r>
              <a:rPr lang="pt-BR" sz="2400" dirty="0">
                <a:effectLst/>
                <a:latin typeface="Montserrat" pitchFamily="2" charset="77"/>
              </a:rPr>
              <a:t> </a:t>
            </a:r>
            <a:r>
              <a:rPr lang="pt-BR" sz="2400" dirty="0" err="1">
                <a:effectLst/>
                <a:latin typeface="Montserrat" pitchFamily="2" charset="77"/>
              </a:rPr>
              <a:t>of</a:t>
            </a:r>
            <a:r>
              <a:rPr lang="pt-BR" sz="2400" dirty="0">
                <a:effectLst/>
                <a:latin typeface="Montserrat" pitchFamily="2" charset="77"/>
              </a:rPr>
              <a:t> </a:t>
            </a:r>
            <a:r>
              <a:rPr lang="pt-BR" sz="2400" b="1" dirty="0">
                <a:effectLst/>
                <a:latin typeface="Montserrat" pitchFamily="2" charset="77"/>
              </a:rPr>
              <a:t>Digital Health </a:t>
            </a:r>
            <a:r>
              <a:rPr lang="pt-BR" sz="2400" dirty="0">
                <a:effectLst/>
                <a:latin typeface="Montserrat" pitchFamily="2" charset="77"/>
              </a:rPr>
              <a:t>in </a:t>
            </a:r>
            <a:r>
              <a:rPr lang="pt-BR" sz="2400" dirty="0" err="1">
                <a:effectLst/>
                <a:latin typeface="Montserrat" pitchFamily="2" charset="77"/>
              </a:rPr>
              <a:t>Brazil</a:t>
            </a:r>
            <a:endParaRPr lang="pt-BR" sz="2400" dirty="0">
              <a:effectLst/>
              <a:latin typeface="Montserrat" pitchFamily="2" charset="77"/>
            </a:endParaRPr>
          </a:p>
        </p:txBody>
      </p:sp>
      <p:sp>
        <p:nvSpPr>
          <p:cNvPr id="8" name="Retângulo 7">
            <a:extLst>
              <a:ext uri="{FF2B5EF4-FFF2-40B4-BE49-F238E27FC236}">
                <a16:creationId xmlns:a16="http://schemas.microsoft.com/office/drawing/2014/main" id="{EBFB2AFF-3E8F-AE72-774E-E3E1E902C364}"/>
              </a:ext>
            </a:extLst>
          </p:cNvPr>
          <p:cNvSpPr/>
          <p:nvPr/>
        </p:nvSpPr>
        <p:spPr>
          <a:xfrm>
            <a:off x="7058526" y="1684422"/>
            <a:ext cx="45719" cy="1780674"/>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A01A6959-7616-F9CA-12B9-FDEB7D77962E}"/>
              </a:ext>
            </a:extLst>
          </p:cNvPr>
          <p:cNvSpPr/>
          <p:nvPr/>
        </p:nvSpPr>
        <p:spPr>
          <a:xfrm>
            <a:off x="6464969" y="5293895"/>
            <a:ext cx="5406189" cy="978568"/>
          </a:xfrm>
          <a:prstGeom prst="rect">
            <a:avLst/>
          </a:prstGeom>
          <a:solidFill>
            <a:srgbClr val="EA622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856D0EAC-C4FA-074F-4FDB-580B4D665625}"/>
              </a:ext>
            </a:extLst>
          </p:cNvPr>
          <p:cNvSpPr txBox="1"/>
          <p:nvPr/>
        </p:nvSpPr>
        <p:spPr>
          <a:xfrm>
            <a:off x="6577263" y="5357335"/>
            <a:ext cx="5245769" cy="830997"/>
          </a:xfrm>
          <a:prstGeom prst="rect">
            <a:avLst/>
          </a:prstGeom>
          <a:noFill/>
          <a:ln>
            <a:noFill/>
          </a:ln>
        </p:spPr>
        <p:txBody>
          <a:bodyPr wrap="square">
            <a:spAutoFit/>
          </a:bodyPr>
          <a:lstStyle/>
          <a:p>
            <a:pPr algn="ctr"/>
            <a:r>
              <a:rPr lang="en-US" sz="1200" dirty="0">
                <a:solidFill>
                  <a:schemeClr val="bg1"/>
                </a:solidFill>
                <a:latin typeface="Montserrat" pitchFamily="2" charset="77"/>
              </a:rPr>
              <a:t>New National </a:t>
            </a:r>
            <a:r>
              <a:rPr lang="en-US" sz="1200" b="1" dirty="0">
                <a:solidFill>
                  <a:schemeClr val="bg1"/>
                </a:solidFill>
                <a:latin typeface="Montserrat" pitchFamily="2" charset="77"/>
              </a:rPr>
              <a:t>Policy on Health Information and Informatics (PNIIS) </a:t>
            </a:r>
            <a:r>
              <a:rPr lang="en-US" sz="1200" dirty="0">
                <a:solidFill>
                  <a:schemeClr val="bg1"/>
                </a:solidFill>
                <a:latin typeface="Montserrat" pitchFamily="2" charset="77"/>
              </a:rPr>
              <a:t>was updated, with public consultation and approved by social control. The instruments agreed upon in CIT recognize the RNDS as a platform for interoperability in health.</a:t>
            </a:r>
            <a:endParaRPr lang="pt-BR" sz="1200" dirty="0">
              <a:solidFill>
                <a:schemeClr val="bg1"/>
              </a:solidFill>
              <a:latin typeface="Montserrat" pitchFamily="2" charset="77"/>
            </a:endParaRPr>
          </a:p>
        </p:txBody>
      </p:sp>
    </p:spTree>
    <p:extLst>
      <p:ext uri="{BB962C8B-B14F-4D97-AF65-F5344CB8AC3E}">
        <p14:creationId xmlns:p14="http://schemas.microsoft.com/office/powerpoint/2010/main" val="396761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Texto 2">
            <a:extLst>
              <a:ext uri="{FF2B5EF4-FFF2-40B4-BE49-F238E27FC236}">
                <a16:creationId xmlns:a16="http://schemas.microsoft.com/office/drawing/2014/main" id="{B475D20A-531B-357F-FA92-0A48D6C6E2E6}"/>
              </a:ext>
            </a:extLst>
          </p:cNvPr>
          <p:cNvSpPr>
            <a:spLocks noGrp="1"/>
          </p:cNvSpPr>
          <p:nvPr>
            <p:ph type="body" sz="quarter" idx="14"/>
          </p:nvPr>
        </p:nvSpPr>
        <p:spPr>
          <a:xfrm>
            <a:off x="1324476" y="1278356"/>
            <a:ext cx="9222655" cy="4076700"/>
          </a:xfrm>
        </p:spPr>
        <p:txBody>
          <a:bodyPr/>
          <a:lstStyle/>
          <a:p>
            <a:pPr>
              <a:lnSpc>
                <a:spcPct val="100000"/>
              </a:lnSpc>
            </a:pPr>
            <a:r>
              <a:rPr lang="pt-BR" sz="3200" dirty="0" err="1">
                <a:effectLst/>
                <a:latin typeface="Montserrat" pitchFamily="2" charset="77"/>
              </a:rPr>
              <a:t>By</a:t>
            </a:r>
            <a:r>
              <a:rPr lang="pt-BR" sz="3200" dirty="0">
                <a:effectLst/>
                <a:latin typeface="Montserrat" pitchFamily="2" charset="77"/>
              </a:rPr>
              <a:t> 2028, RNDS </a:t>
            </a:r>
            <a:r>
              <a:rPr lang="pt-BR" sz="3200" dirty="0" err="1">
                <a:effectLst/>
                <a:latin typeface="Montserrat" pitchFamily="2" charset="77"/>
              </a:rPr>
              <a:t>will</a:t>
            </a:r>
            <a:r>
              <a:rPr lang="pt-BR" sz="3200" dirty="0">
                <a:effectLst/>
                <a:latin typeface="Montserrat" pitchFamily="2" charset="77"/>
              </a:rPr>
              <a:t> </a:t>
            </a:r>
            <a:r>
              <a:rPr lang="pt-BR" sz="3200" dirty="0" err="1">
                <a:effectLst/>
                <a:latin typeface="Montserrat" pitchFamily="2" charset="77"/>
              </a:rPr>
              <a:t>be</a:t>
            </a:r>
            <a:r>
              <a:rPr lang="pt-BR" sz="3200" dirty="0">
                <a:effectLst/>
                <a:latin typeface="Montserrat" pitchFamily="2" charset="77"/>
              </a:rPr>
              <a:t> </a:t>
            </a:r>
            <a:r>
              <a:rPr lang="pt-BR" sz="3200" dirty="0" err="1">
                <a:effectLst/>
                <a:latin typeface="Montserrat" pitchFamily="2" charset="77"/>
              </a:rPr>
              <a:t>established</a:t>
            </a:r>
            <a:r>
              <a:rPr lang="pt-BR" sz="3200" dirty="0">
                <a:effectLst/>
                <a:latin typeface="Montserrat" pitchFamily="2" charset="77"/>
              </a:rPr>
              <a:t> </a:t>
            </a:r>
            <a:r>
              <a:rPr lang="pt-BR" sz="3200" dirty="0" err="1">
                <a:effectLst/>
                <a:latin typeface="Montserrat" pitchFamily="2" charset="77"/>
              </a:rPr>
              <a:t>and</a:t>
            </a:r>
            <a:r>
              <a:rPr lang="pt-BR" sz="3200" dirty="0">
                <a:effectLst/>
                <a:latin typeface="Montserrat" pitchFamily="2" charset="77"/>
              </a:rPr>
              <a:t> </a:t>
            </a:r>
            <a:r>
              <a:rPr lang="pt-BR" sz="3200" dirty="0" err="1">
                <a:effectLst/>
                <a:latin typeface="Montserrat" pitchFamily="2" charset="77"/>
              </a:rPr>
              <a:t>recognized</a:t>
            </a:r>
            <a:r>
              <a:rPr lang="pt-BR" sz="3200" dirty="0">
                <a:effectLst/>
                <a:latin typeface="Montserrat" pitchFamily="2" charset="77"/>
              </a:rPr>
              <a:t> as </a:t>
            </a:r>
            <a:r>
              <a:rPr lang="pt-BR" sz="3200" dirty="0" err="1">
                <a:effectLst/>
                <a:latin typeface="Montserrat" pitchFamily="2" charset="77"/>
              </a:rPr>
              <a:t>the</a:t>
            </a:r>
            <a:r>
              <a:rPr lang="pt-BR" sz="3200" dirty="0">
                <a:effectLst/>
                <a:latin typeface="Montserrat" pitchFamily="2" charset="77"/>
              </a:rPr>
              <a:t> digital </a:t>
            </a:r>
            <a:r>
              <a:rPr lang="pt-BR" sz="3200" dirty="0" err="1">
                <a:effectLst/>
                <a:latin typeface="Montserrat" pitchFamily="2" charset="77"/>
              </a:rPr>
              <a:t>platform</a:t>
            </a:r>
            <a:r>
              <a:rPr lang="pt-BR" sz="3200" dirty="0">
                <a:effectLst/>
                <a:latin typeface="Montserrat" pitchFamily="2" charset="77"/>
              </a:rPr>
              <a:t> for </a:t>
            </a:r>
            <a:r>
              <a:rPr lang="pt-BR" sz="3200" dirty="0" err="1">
                <a:effectLst/>
                <a:latin typeface="Montserrat" pitchFamily="2" charset="77"/>
              </a:rPr>
              <a:t>innovation</a:t>
            </a:r>
            <a:r>
              <a:rPr lang="pt-BR" sz="3200" dirty="0">
                <a:effectLst/>
                <a:latin typeface="Montserrat" pitchFamily="2" charset="77"/>
              </a:rPr>
              <a:t>, </a:t>
            </a:r>
            <a:r>
              <a:rPr lang="pt-BR" sz="3200" dirty="0" err="1">
                <a:effectLst/>
                <a:latin typeface="Montserrat" pitchFamily="2" charset="77"/>
              </a:rPr>
              <a:t>information</a:t>
            </a:r>
            <a:r>
              <a:rPr lang="pt-BR" sz="3200" dirty="0">
                <a:effectLst/>
                <a:latin typeface="Montserrat" pitchFamily="2" charset="77"/>
              </a:rPr>
              <a:t> </a:t>
            </a:r>
            <a:r>
              <a:rPr lang="pt-BR" sz="3200" dirty="0" err="1">
                <a:effectLst/>
                <a:latin typeface="Montserrat" pitchFamily="2" charset="77"/>
              </a:rPr>
              <a:t>and</a:t>
            </a:r>
            <a:r>
              <a:rPr lang="pt-BR" sz="3200" dirty="0">
                <a:effectLst/>
                <a:latin typeface="Montserrat" pitchFamily="2" charset="77"/>
              </a:rPr>
              <a:t> healthcare </a:t>
            </a:r>
            <a:r>
              <a:rPr lang="pt-BR" sz="3200" dirty="0" err="1">
                <a:effectLst/>
                <a:latin typeface="Montserrat" pitchFamily="2" charset="77"/>
              </a:rPr>
              <a:t>services</a:t>
            </a:r>
            <a:r>
              <a:rPr lang="pt-BR" sz="3200" dirty="0">
                <a:effectLst/>
                <a:latin typeface="Montserrat" pitchFamily="2" charset="77"/>
              </a:rPr>
              <a:t> for </a:t>
            </a:r>
            <a:r>
              <a:rPr lang="pt-BR" sz="3200" dirty="0" err="1">
                <a:effectLst/>
                <a:latin typeface="Montserrat" pitchFamily="2" charset="77"/>
              </a:rPr>
              <a:t>all</a:t>
            </a:r>
            <a:r>
              <a:rPr lang="pt-BR" sz="3200" dirty="0">
                <a:effectLst/>
                <a:latin typeface="Montserrat" pitchFamily="2" charset="77"/>
              </a:rPr>
              <a:t> </a:t>
            </a:r>
            <a:r>
              <a:rPr lang="pt-BR" sz="3200" dirty="0" err="1">
                <a:effectLst/>
                <a:latin typeface="Montserrat" pitchFamily="2" charset="77"/>
              </a:rPr>
              <a:t>Brazil</a:t>
            </a:r>
            <a:r>
              <a:rPr lang="pt-BR" sz="3200" dirty="0">
                <a:effectLst/>
                <a:latin typeface="Montserrat" pitchFamily="2" charset="77"/>
              </a:rPr>
              <a:t>, for </a:t>
            </a:r>
            <a:r>
              <a:rPr lang="pt-BR" sz="3200" dirty="0" err="1">
                <a:effectLst/>
                <a:latin typeface="Montserrat" pitchFamily="2" charset="77"/>
              </a:rPr>
              <a:t>the</a:t>
            </a:r>
            <a:r>
              <a:rPr lang="pt-BR" sz="3200" dirty="0">
                <a:effectLst/>
                <a:latin typeface="Montserrat" pitchFamily="2" charset="77"/>
              </a:rPr>
              <a:t> </a:t>
            </a:r>
            <a:r>
              <a:rPr lang="pt-BR" sz="3200" dirty="0" err="1">
                <a:effectLst/>
                <a:latin typeface="Montserrat" pitchFamily="2" charset="77"/>
              </a:rPr>
              <a:t>benefit</a:t>
            </a:r>
            <a:r>
              <a:rPr lang="pt-BR" sz="3200" dirty="0">
                <a:effectLst/>
                <a:latin typeface="Montserrat" pitchFamily="2" charset="77"/>
              </a:rPr>
              <a:t> </a:t>
            </a:r>
            <a:r>
              <a:rPr lang="pt-BR" sz="3200" dirty="0" err="1">
                <a:effectLst/>
                <a:latin typeface="Montserrat" pitchFamily="2" charset="77"/>
              </a:rPr>
              <a:t>of</a:t>
            </a:r>
            <a:r>
              <a:rPr lang="pt-BR" sz="3200" dirty="0">
                <a:effectLst/>
                <a:latin typeface="Montserrat" pitchFamily="2" charset="77"/>
              </a:rPr>
              <a:t> </a:t>
            </a:r>
            <a:r>
              <a:rPr lang="pt-BR" sz="3200" dirty="0" err="1">
                <a:effectLst/>
                <a:latin typeface="Montserrat" pitchFamily="2" charset="77"/>
              </a:rPr>
              <a:t>users</a:t>
            </a:r>
            <a:r>
              <a:rPr lang="pt-BR" sz="3200" dirty="0">
                <a:effectLst/>
                <a:latin typeface="Montserrat" pitchFamily="2" charset="77"/>
              </a:rPr>
              <a:t>, </a:t>
            </a:r>
            <a:r>
              <a:rPr lang="pt-BR" sz="3200" dirty="0" err="1">
                <a:effectLst/>
                <a:latin typeface="Montserrat" pitchFamily="2" charset="77"/>
              </a:rPr>
              <a:t>citizens</a:t>
            </a:r>
            <a:r>
              <a:rPr lang="pt-BR" sz="3200" dirty="0">
                <a:effectLst/>
                <a:latin typeface="Montserrat" pitchFamily="2" charset="77"/>
              </a:rPr>
              <a:t>, </a:t>
            </a:r>
            <a:r>
              <a:rPr lang="pt-BR" sz="3200" dirty="0" err="1">
                <a:effectLst/>
                <a:latin typeface="Montserrat" pitchFamily="2" charset="77"/>
              </a:rPr>
              <a:t>patients</a:t>
            </a:r>
            <a:r>
              <a:rPr lang="pt-BR" sz="3200" dirty="0">
                <a:effectLst/>
                <a:latin typeface="Montserrat" pitchFamily="2" charset="77"/>
              </a:rPr>
              <a:t>, </a:t>
            </a:r>
            <a:r>
              <a:rPr lang="pt-BR" sz="3200" dirty="0" err="1">
                <a:effectLst/>
                <a:latin typeface="Montserrat" pitchFamily="2" charset="77"/>
              </a:rPr>
              <a:t>communities</a:t>
            </a:r>
            <a:r>
              <a:rPr lang="pt-BR" sz="3200" dirty="0">
                <a:effectLst/>
                <a:latin typeface="Montserrat" pitchFamily="2" charset="77"/>
              </a:rPr>
              <a:t>, managers, healthcare </a:t>
            </a:r>
            <a:r>
              <a:rPr lang="pt-BR" sz="3200" dirty="0" err="1">
                <a:effectLst/>
                <a:latin typeface="Montserrat" pitchFamily="2" charset="77"/>
              </a:rPr>
              <a:t>professionals</a:t>
            </a:r>
            <a:r>
              <a:rPr lang="pt-BR" sz="3200" dirty="0">
                <a:effectLst/>
                <a:latin typeface="Montserrat" pitchFamily="2" charset="77"/>
              </a:rPr>
              <a:t> </a:t>
            </a:r>
            <a:r>
              <a:rPr lang="pt-BR" sz="3200" dirty="0" err="1">
                <a:effectLst/>
                <a:latin typeface="Montserrat" pitchFamily="2" charset="77"/>
              </a:rPr>
              <a:t>and</a:t>
            </a:r>
            <a:r>
              <a:rPr lang="pt-BR" sz="3200" dirty="0">
                <a:effectLst/>
                <a:latin typeface="Montserrat" pitchFamily="2" charset="77"/>
              </a:rPr>
              <a:t> healthcare </a:t>
            </a:r>
            <a:r>
              <a:rPr lang="pt-BR" sz="3200" dirty="0" err="1">
                <a:effectLst/>
                <a:latin typeface="Montserrat" pitchFamily="2" charset="77"/>
              </a:rPr>
              <a:t>organizations</a:t>
            </a:r>
            <a:r>
              <a:rPr lang="pt-BR" sz="3200" dirty="0">
                <a:effectLst/>
                <a:latin typeface="Montserrat" pitchFamily="2" charset="77"/>
              </a:rPr>
              <a:t>.</a:t>
            </a:r>
          </a:p>
          <a:p>
            <a:pPr>
              <a:lnSpc>
                <a:spcPct val="100000"/>
              </a:lnSpc>
            </a:pPr>
            <a:endParaRPr lang="pt-BR" sz="3200" dirty="0">
              <a:latin typeface="Montserrat" pitchFamily="2" charset="77"/>
            </a:endParaRPr>
          </a:p>
        </p:txBody>
      </p:sp>
      <p:sp>
        <p:nvSpPr>
          <p:cNvPr id="4" name="Espaço Reservado para Texto 3">
            <a:extLst>
              <a:ext uri="{FF2B5EF4-FFF2-40B4-BE49-F238E27FC236}">
                <a16:creationId xmlns:a16="http://schemas.microsoft.com/office/drawing/2014/main" id="{74647FA2-D16C-BDF6-218D-A773A9BDA49A}"/>
              </a:ext>
            </a:extLst>
          </p:cNvPr>
          <p:cNvSpPr>
            <a:spLocks noGrp="1"/>
          </p:cNvSpPr>
          <p:nvPr>
            <p:ph type="body" sz="quarter" idx="15"/>
          </p:nvPr>
        </p:nvSpPr>
        <p:spPr>
          <a:xfrm>
            <a:off x="1844237" y="5286375"/>
            <a:ext cx="9134476" cy="400050"/>
          </a:xfrm>
        </p:spPr>
        <p:txBody>
          <a:bodyPr/>
          <a:lstStyle/>
          <a:p>
            <a:r>
              <a:rPr lang="pt-BR" sz="2000" dirty="0">
                <a:effectLst/>
                <a:latin typeface="Helvetica Neue" panose="02000503000000020004" pitchFamily="2" charset="0"/>
              </a:rPr>
              <a:t>DIGITAL HEALTH STRATEGY FOR BRAZIL 2020-2028</a:t>
            </a:r>
            <a:endParaRPr lang="pt-BR" sz="2000" dirty="0"/>
          </a:p>
        </p:txBody>
      </p:sp>
    </p:spTree>
    <p:extLst>
      <p:ext uri="{BB962C8B-B14F-4D97-AF65-F5344CB8AC3E}">
        <p14:creationId xmlns:p14="http://schemas.microsoft.com/office/powerpoint/2010/main" val="2242851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09975-249A-4F29-8D5B-ECB1258ADA3A}"/>
              </a:ext>
            </a:extLst>
          </p:cNvPr>
          <p:cNvSpPr txBox="1">
            <a:spLocks/>
          </p:cNvSpPr>
          <p:nvPr/>
        </p:nvSpPr>
        <p:spPr>
          <a:xfrm>
            <a:off x="6741762" y="2110389"/>
            <a:ext cx="4695987" cy="5313300"/>
          </a:xfrm>
          <a:prstGeom prst="rect">
            <a:avLst/>
          </a:prstGeom>
          <a:noFill/>
          <a:ln w="19050">
            <a:noFill/>
          </a:ln>
        </p:spPr>
        <p:txBody>
          <a:bodyPr wrap="square"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lvl="0" indent="-342900">
              <a:buFont typeface="Arial" panose="020B0604020202020204" pitchFamily="34" charset="0"/>
              <a:buChar char="•"/>
              <a:defRPr/>
            </a:pPr>
            <a:r>
              <a:rPr lang="pt-BR" sz="2400" dirty="0">
                <a:latin typeface="Montserrat" pitchFamily="2" charset="77"/>
                <a:ea typeface="+mn-ea"/>
                <a:cs typeface="+mn-cs"/>
              </a:rPr>
              <a:t>RNDS </a:t>
            </a:r>
            <a:r>
              <a:rPr lang="pt-BR" sz="2400" dirty="0" err="1">
                <a:latin typeface="Montserrat" pitchFamily="2" charset="77"/>
                <a:ea typeface="+mn-ea"/>
                <a:cs typeface="+mn-cs"/>
              </a:rPr>
              <a:t>is</a:t>
            </a:r>
            <a:r>
              <a:rPr lang="pt-BR" sz="2400" dirty="0">
                <a:latin typeface="Montserrat" pitchFamily="2" charset="77"/>
                <a:ea typeface="+mn-ea"/>
                <a:cs typeface="+mn-cs"/>
              </a:rPr>
              <a:t> a </a:t>
            </a:r>
            <a:r>
              <a:rPr lang="pt-BR" sz="2400" dirty="0" err="1">
                <a:latin typeface="Montserrat" pitchFamily="2" charset="77"/>
                <a:ea typeface="+mn-ea"/>
                <a:cs typeface="+mn-cs"/>
              </a:rPr>
              <a:t>platform</a:t>
            </a:r>
            <a:r>
              <a:rPr lang="pt-BR" sz="2400" dirty="0">
                <a:latin typeface="Montserrat" pitchFamily="2" charset="77"/>
                <a:ea typeface="+mn-ea"/>
                <a:cs typeface="+mn-cs"/>
              </a:rPr>
              <a:t> </a:t>
            </a:r>
            <a:r>
              <a:rPr lang="pt-BR" sz="2400" dirty="0" err="1">
                <a:latin typeface="Montserrat" pitchFamily="2" charset="77"/>
                <a:ea typeface="+mn-ea"/>
                <a:cs typeface="+mn-cs"/>
              </a:rPr>
              <a:t>that</a:t>
            </a:r>
            <a:r>
              <a:rPr lang="pt-BR" sz="2400" dirty="0">
                <a:latin typeface="Montserrat" pitchFamily="2" charset="77"/>
                <a:ea typeface="+mn-ea"/>
                <a:cs typeface="+mn-cs"/>
              </a:rPr>
              <a:t> </a:t>
            </a:r>
            <a:r>
              <a:rPr lang="pt-BR" sz="2400" dirty="0" err="1">
                <a:latin typeface="Montserrat" pitchFamily="2" charset="77"/>
                <a:ea typeface="+mn-ea"/>
                <a:cs typeface="+mn-cs"/>
              </a:rPr>
              <a:t>connects</a:t>
            </a:r>
            <a:r>
              <a:rPr lang="pt-BR" sz="2400" dirty="0">
                <a:latin typeface="Montserrat" pitchFamily="2" charset="77"/>
                <a:ea typeface="+mn-ea"/>
                <a:cs typeface="+mn-cs"/>
              </a:rPr>
              <a:t> </a:t>
            </a:r>
            <a:r>
              <a:rPr lang="pt-BR" sz="2400" b="1" dirty="0" err="1">
                <a:latin typeface="Montserrat" pitchFamily="2" charset="77"/>
                <a:ea typeface="+mn-ea"/>
                <a:cs typeface="+mn-cs"/>
              </a:rPr>
              <a:t>different</a:t>
            </a:r>
            <a:r>
              <a:rPr lang="pt-BR" sz="2400" b="1" dirty="0">
                <a:latin typeface="Montserrat" pitchFamily="2" charset="77"/>
                <a:ea typeface="+mn-ea"/>
                <a:cs typeface="+mn-cs"/>
              </a:rPr>
              <a:t> </a:t>
            </a:r>
            <a:r>
              <a:rPr lang="pt-BR" sz="2400" b="1" dirty="0" err="1">
                <a:latin typeface="Montserrat" pitchFamily="2" charset="77"/>
                <a:ea typeface="+mn-ea"/>
                <a:cs typeface="+mn-cs"/>
              </a:rPr>
              <a:t>health</a:t>
            </a:r>
            <a:r>
              <a:rPr lang="pt-BR" sz="2400" b="1" dirty="0">
                <a:latin typeface="Montserrat" pitchFamily="2" charset="77"/>
                <a:ea typeface="+mn-ea"/>
                <a:cs typeface="+mn-cs"/>
              </a:rPr>
              <a:t> </a:t>
            </a:r>
            <a:r>
              <a:rPr lang="pt-BR" sz="2400" b="1" dirty="0" err="1">
                <a:latin typeface="Montserrat" pitchFamily="2" charset="77"/>
                <a:ea typeface="+mn-ea"/>
                <a:cs typeface="+mn-cs"/>
              </a:rPr>
              <a:t>information</a:t>
            </a:r>
            <a:r>
              <a:rPr lang="pt-BR" sz="2400" b="1" dirty="0">
                <a:latin typeface="Montserrat" pitchFamily="2" charset="77"/>
                <a:ea typeface="+mn-ea"/>
                <a:cs typeface="+mn-cs"/>
              </a:rPr>
              <a:t> systems</a:t>
            </a:r>
            <a:r>
              <a:rPr lang="pt-BR" sz="2400" dirty="0">
                <a:latin typeface="Montserrat" pitchFamily="2" charset="77"/>
                <a:ea typeface="+mn-ea"/>
                <a:cs typeface="+mn-cs"/>
              </a:rPr>
              <a:t>, </a:t>
            </a:r>
            <a:r>
              <a:rPr lang="pt-BR" sz="2400" dirty="0" err="1">
                <a:latin typeface="Montserrat" pitchFamily="2" charset="77"/>
                <a:ea typeface="+mn-ea"/>
                <a:cs typeface="+mn-cs"/>
              </a:rPr>
              <a:t>integrating</a:t>
            </a:r>
            <a:r>
              <a:rPr lang="pt-BR" sz="2400" dirty="0">
                <a:latin typeface="Montserrat" pitchFamily="2" charset="77"/>
                <a:ea typeface="+mn-ea"/>
                <a:cs typeface="+mn-cs"/>
              </a:rPr>
              <a:t> data </a:t>
            </a:r>
            <a:r>
              <a:rPr lang="pt-BR" sz="2400" dirty="0" err="1">
                <a:latin typeface="Montserrat" pitchFamily="2" charset="77"/>
                <a:ea typeface="+mn-ea"/>
                <a:cs typeface="+mn-cs"/>
              </a:rPr>
              <a:t>from</a:t>
            </a:r>
            <a:r>
              <a:rPr lang="pt-BR" sz="2400" dirty="0">
                <a:latin typeface="Montserrat" pitchFamily="2" charset="77"/>
                <a:ea typeface="+mn-ea"/>
                <a:cs typeface="+mn-cs"/>
              </a:rPr>
              <a:t> States </a:t>
            </a:r>
            <a:r>
              <a:rPr lang="pt-BR" sz="2400" dirty="0" err="1">
                <a:latin typeface="Montserrat" pitchFamily="2" charset="77"/>
                <a:ea typeface="+mn-ea"/>
                <a:cs typeface="+mn-cs"/>
              </a:rPr>
              <a:t>and</a:t>
            </a:r>
            <a:r>
              <a:rPr lang="pt-BR" sz="2400" dirty="0">
                <a:latin typeface="Montserrat" pitchFamily="2" charset="77"/>
                <a:ea typeface="+mn-ea"/>
                <a:cs typeface="+mn-cs"/>
              </a:rPr>
              <a:t> </a:t>
            </a:r>
            <a:r>
              <a:rPr lang="pt-BR" sz="2400" dirty="0" err="1">
                <a:latin typeface="Montserrat" pitchFamily="2" charset="77"/>
                <a:ea typeface="+mn-ea"/>
                <a:cs typeface="+mn-cs"/>
              </a:rPr>
              <a:t>Municipalities</a:t>
            </a:r>
            <a:r>
              <a:rPr lang="pt-BR" sz="2400" dirty="0">
                <a:latin typeface="Montserrat" pitchFamily="2" charset="77"/>
                <a:ea typeface="+mn-ea"/>
                <a:cs typeface="+mn-cs"/>
              </a:rPr>
              <a:t> </a:t>
            </a:r>
            <a:r>
              <a:rPr lang="pt-BR" sz="2400" dirty="0" err="1">
                <a:latin typeface="Montserrat" pitchFamily="2" charset="77"/>
                <a:ea typeface="+mn-ea"/>
                <a:cs typeface="+mn-cs"/>
              </a:rPr>
              <a:t>at</a:t>
            </a:r>
            <a:r>
              <a:rPr lang="pt-BR" sz="2400" dirty="0">
                <a:latin typeface="Montserrat" pitchFamily="2" charset="77"/>
                <a:ea typeface="+mn-ea"/>
                <a:cs typeface="+mn-cs"/>
              </a:rPr>
              <a:t> </a:t>
            </a:r>
            <a:r>
              <a:rPr lang="pt-BR" sz="2400" dirty="0" err="1">
                <a:latin typeface="Montserrat" pitchFamily="2" charset="77"/>
                <a:ea typeface="+mn-ea"/>
                <a:cs typeface="+mn-cs"/>
              </a:rPr>
              <a:t>the</a:t>
            </a:r>
            <a:r>
              <a:rPr lang="pt-BR" sz="2400" dirty="0">
                <a:latin typeface="Montserrat" pitchFamily="2" charset="77"/>
                <a:ea typeface="+mn-ea"/>
                <a:cs typeface="+mn-cs"/>
              </a:rPr>
              <a:t> </a:t>
            </a:r>
            <a:r>
              <a:rPr lang="pt-BR" sz="2400" dirty="0" err="1">
                <a:latin typeface="Montserrat" pitchFamily="2" charset="77"/>
                <a:ea typeface="+mn-ea"/>
                <a:cs typeface="+mn-cs"/>
              </a:rPr>
              <a:t>national</a:t>
            </a:r>
            <a:r>
              <a:rPr lang="pt-BR" sz="2400" dirty="0">
                <a:latin typeface="Montserrat" pitchFamily="2" charset="77"/>
                <a:ea typeface="+mn-ea"/>
                <a:cs typeface="+mn-cs"/>
              </a:rPr>
              <a:t> </a:t>
            </a:r>
            <a:r>
              <a:rPr lang="pt-BR" sz="2400" dirty="0" err="1">
                <a:latin typeface="Montserrat" pitchFamily="2" charset="77"/>
                <a:ea typeface="+mn-ea"/>
                <a:cs typeface="+mn-cs"/>
              </a:rPr>
              <a:t>level</a:t>
            </a:r>
            <a:endParaRPr lang="pt-BR" sz="2400" dirty="0">
              <a:latin typeface="Montserrat" pitchFamily="2" charset="77"/>
              <a:ea typeface="+mn-ea"/>
              <a:cs typeface="+mn-cs"/>
            </a:endParaRPr>
          </a:p>
          <a:p>
            <a:pPr lvl="0">
              <a:defRPr/>
            </a:pPr>
            <a:endParaRPr lang="pt-BR" sz="2400" dirty="0">
              <a:latin typeface="Montserrat" pitchFamily="2" charset="77"/>
              <a:ea typeface="+mn-ea"/>
              <a:cs typeface="Calibri" panose="020F0502020204030204" pitchFamily="34" charset="0"/>
            </a:endParaRPr>
          </a:p>
          <a:p>
            <a:pPr lvl="0">
              <a:defRPr/>
            </a:pPr>
            <a:endParaRPr lang="pt-BR" sz="2400" dirty="0">
              <a:latin typeface="Montserrat" pitchFamily="2" charset="77"/>
              <a:ea typeface="+mn-ea"/>
              <a:cs typeface="Calibri" panose="020F0502020204030204" pitchFamily="34" charset="0"/>
            </a:endParaRPr>
          </a:p>
          <a:p>
            <a:pPr marL="342900" lvl="0" indent="-342900">
              <a:buFont typeface="Arial" panose="020B0604020202020204" pitchFamily="34" charset="0"/>
              <a:buChar char="•"/>
              <a:defRPr/>
            </a:pPr>
            <a:r>
              <a:rPr lang="pt-BR" sz="2400" dirty="0" err="1">
                <a:latin typeface="Montserrat" pitchFamily="2" charset="77"/>
                <a:ea typeface="+mn-ea"/>
                <a:cs typeface="+mn-cs"/>
              </a:rPr>
              <a:t>Therefore</a:t>
            </a:r>
            <a:r>
              <a:rPr lang="pt-BR" sz="2400" dirty="0">
                <a:latin typeface="Montserrat" pitchFamily="2" charset="77"/>
                <a:ea typeface="+mn-ea"/>
                <a:cs typeface="+mn-cs"/>
              </a:rPr>
              <a:t>, it </a:t>
            </a:r>
            <a:r>
              <a:rPr lang="pt-BR" sz="2400" b="1" dirty="0" err="1">
                <a:latin typeface="Montserrat" pitchFamily="2" charset="77"/>
                <a:ea typeface="+mn-ea"/>
                <a:cs typeface="+mn-cs"/>
              </a:rPr>
              <a:t>provides</a:t>
            </a:r>
            <a:r>
              <a:rPr lang="pt-BR" sz="2400" b="1" dirty="0">
                <a:latin typeface="Montserrat" pitchFamily="2" charset="77"/>
                <a:ea typeface="+mn-ea"/>
                <a:cs typeface="+mn-cs"/>
              </a:rPr>
              <a:t> </a:t>
            </a:r>
            <a:r>
              <a:rPr lang="pt-BR" sz="2400" b="1" dirty="0" err="1">
                <a:latin typeface="Montserrat" pitchFamily="2" charset="77"/>
                <a:ea typeface="+mn-ea"/>
                <a:cs typeface="+mn-cs"/>
              </a:rPr>
              <a:t>continuity</a:t>
            </a:r>
            <a:r>
              <a:rPr lang="pt-BR" sz="2400" b="1" dirty="0">
                <a:latin typeface="Montserrat" pitchFamily="2" charset="77"/>
                <a:ea typeface="+mn-ea"/>
                <a:cs typeface="+mn-cs"/>
              </a:rPr>
              <a:t> </a:t>
            </a:r>
            <a:r>
              <a:rPr lang="pt-BR" sz="2400" b="1" dirty="0" err="1">
                <a:latin typeface="Montserrat" pitchFamily="2" charset="77"/>
                <a:ea typeface="+mn-ea"/>
                <a:cs typeface="+mn-cs"/>
              </a:rPr>
              <a:t>of</a:t>
            </a:r>
            <a:r>
              <a:rPr lang="pt-BR" sz="2400" b="1" dirty="0">
                <a:latin typeface="Montserrat" pitchFamily="2" charset="77"/>
                <a:ea typeface="+mn-ea"/>
                <a:cs typeface="+mn-cs"/>
              </a:rPr>
              <a:t> </a:t>
            </a:r>
            <a:r>
              <a:rPr lang="pt-BR" sz="2400" b="1" dirty="0" err="1">
                <a:latin typeface="Montserrat" pitchFamily="2" charset="77"/>
                <a:ea typeface="+mn-ea"/>
                <a:cs typeface="+mn-cs"/>
              </a:rPr>
              <a:t>health</a:t>
            </a:r>
            <a:r>
              <a:rPr lang="pt-BR" sz="2400" b="1" dirty="0">
                <a:latin typeface="Montserrat" pitchFamily="2" charset="77"/>
                <a:ea typeface="+mn-ea"/>
                <a:cs typeface="+mn-cs"/>
              </a:rPr>
              <a:t> </a:t>
            </a:r>
            <a:r>
              <a:rPr lang="pt-BR" sz="2400" b="1" dirty="0" err="1">
                <a:latin typeface="Montserrat" pitchFamily="2" charset="77"/>
                <a:ea typeface="+mn-ea"/>
                <a:cs typeface="+mn-cs"/>
              </a:rPr>
              <a:t>care</a:t>
            </a:r>
            <a:endParaRPr lang="pt-BR" sz="2400" dirty="0">
              <a:latin typeface="Montserrat" pitchFamily="2" charset="77"/>
              <a:ea typeface="+mn-ea"/>
              <a:cs typeface="+mn-cs"/>
            </a:endParaRPr>
          </a:p>
        </p:txBody>
      </p:sp>
      <p:pic>
        <p:nvPicPr>
          <p:cNvPr id="4" name="Imagem 3">
            <a:extLst>
              <a:ext uri="{FF2B5EF4-FFF2-40B4-BE49-F238E27FC236}">
                <a16:creationId xmlns:a16="http://schemas.microsoft.com/office/drawing/2014/main" id="{43F15ADD-E9FD-68B7-4F62-1491077A0D75}"/>
              </a:ext>
            </a:extLst>
          </p:cNvPr>
          <p:cNvPicPr>
            <a:picLocks noChangeAspect="1"/>
          </p:cNvPicPr>
          <p:nvPr/>
        </p:nvPicPr>
        <p:blipFill rotWithShape="1">
          <a:blip r:embed="rId2"/>
          <a:srcRect r="2437"/>
          <a:stretch/>
        </p:blipFill>
        <p:spPr>
          <a:xfrm>
            <a:off x="697424" y="836911"/>
            <a:ext cx="5920351" cy="5260259"/>
          </a:xfrm>
          <a:prstGeom prst="rect">
            <a:avLst/>
          </a:prstGeom>
        </p:spPr>
      </p:pic>
      <p:sp>
        <p:nvSpPr>
          <p:cNvPr id="5" name="CaixaDeTexto 4">
            <a:extLst>
              <a:ext uri="{FF2B5EF4-FFF2-40B4-BE49-F238E27FC236}">
                <a16:creationId xmlns:a16="http://schemas.microsoft.com/office/drawing/2014/main" id="{B7CE9802-2622-415B-E941-C5EFC99D8570}"/>
              </a:ext>
            </a:extLst>
          </p:cNvPr>
          <p:cNvSpPr txBox="1"/>
          <p:nvPr/>
        </p:nvSpPr>
        <p:spPr>
          <a:xfrm>
            <a:off x="6710766" y="1348353"/>
            <a:ext cx="1422184" cy="584775"/>
          </a:xfrm>
          <a:prstGeom prst="rect">
            <a:avLst/>
          </a:prstGeom>
          <a:noFill/>
        </p:spPr>
        <p:txBody>
          <a:bodyPr wrap="none" rtlCol="0">
            <a:spAutoFit/>
          </a:bodyPr>
          <a:lstStyle/>
          <a:p>
            <a:r>
              <a:rPr lang="pt-BR" sz="3200" b="1" dirty="0">
                <a:solidFill>
                  <a:srgbClr val="EA622B"/>
                </a:solidFill>
                <a:latin typeface="Montserrat ExtraBold" pitchFamily="2" charset="77"/>
              </a:rPr>
              <a:t>RNDS</a:t>
            </a:r>
          </a:p>
        </p:txBody>
      </p:sp>
    </p:spTree>
    <p:extLst>
      <p:ext uri="{BB962C8B-B14F-4D97-AF65-F5344CB8AC3E}">
        <p14:creationId xmlns:p14="http://schemas.microsoft.com/office/powerpoint/2010/main" val="2569946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063D9D6F-AF08-078F-FA59-245A7C516BFF}"/>
              </a:ext>
            </a:extLst>
          </p:cNvPr>
          <p:cNvGrpSpPr/>
          <p:nvPr/>
        </p:nvGrpSpPr>
        <p:grpSpPr>
          <a:xfrm>
            <a:off x="5063285" y="1331660"/>
            <a:ext cx="2412505" cy="4653503"/>
            <a:chOff x="1614288" y="1567188"/>
            <a:chExt cx="2606404" cy="5384437"/>
          </a:xfrm>
        </p:grpSpPr>
        <p:sp>
          <p:nvSpPr>
            <p:cNvPr id="6" name="Retângulo: Cantos Arredondados 4">
              <a:extLst>
                <a:ext uri="{FF2B5EF4-FFF2-40B4-BE49-F238E27FC236}">
                  <a16:creationId xmlns:a16="http://schemas.microsoft.com/office/drawing/2014/main" id="{C6DDFC75-CC9E-C7D0-AC7E-DE9B3B94448F}"/>
                </a:ext>
              </a:extLst>
            </p:cNvPr>
            <p:cNvSpPr/>
            <p:nvPr/>
          </p:nvSpPr>
          <p:spPr>
            <a:xfrm>
              <a:off x="1614288" y="1998088"/>
              <a:ext cx="2606404" cy="4953537"/>
            </a:xfrm>
            <a:prstGeom prst="roundRect">
              <a:avLst>
                <a:gd name="adj" fmla="val 56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7" name="CaixaDeTexto 6">
              <a:extLst>
                <a:ext uri="{FF2B5EF4-FFF2-40B4-BE49-F238E27FC236}">
                  <a16:creationId xmlns:a16="http://schemas.microsoft.com/office/drawing/2014/main" id="{8A18DB05-7734-3151-F9E4-98E5FACC43C2}"/>
                </a:ext>
              </a:extLst>
            </p:cNvPr>
            <p:cNvSpPr txBox="1"/>
            <p:nvPr/>
          </p:nvSpPr>
          <p:spPr>
            <a:xfrm>
              <a:off x="1806787" y="3477581"/>
              <a:ext cx="2238518" cy="6054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Covid-19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vaccination</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records</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sent</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to</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RNDS</a:t>
              </a:r>
            </a:p>
          </p:txBody>
        </p:sp>
        <p:grpSp>
          <p:nvGrpSpPr>
            <p:cNvPr id="8" name="Agrupar 7">
              <a:extLst>
                <a:ext uri="{FF2B5EF4-FFF2-40B4-BE49-F238E27FC236}">
                  <a16:creationId xmlns:a16="http://schemas.microsoft.com/office/drawing/2014/main" id="{F90C7F53-113F-4063-9EAF-2435C0F32CE7}"/>
                </a:ext>
              </a:extLst>
            </p:cNvPr>
            <p:cNvGrpSpPr/>
            <p:nvPr/>
          </p:nvGrpSpPr>
          <p:grpSpPr>
            <a:xfrm>
              <a:off x="2432989" y="1567188"/>
              <a:ext cx="931158" cy="931158"/>
              <a:chOff x="3726532" y="1714969"/>
              <a:chExt cx="1008000" cy="1008000"/>
            </a:xfrm>
          </p:grpSpPr>
          <p:sp>
            <p:nvSpPr>
              <p:cNvPr id="19" name="Elipse 17">
                <a:extLst>
                  <a:ext uri="{FF2B5EF4-FFF2-40B4-BE49-F238E27FC236}">
                    <a16:creationId xmlns:a16="http://schemas.microsoft.com/office/drawing/2014/main" id="{A7B244E4-3741-CA61-C4B3-6A75B2FCD83F}"/>
                  </a:ext>
                </a:extLst>
              </p:cNvPr>
              <p:cNvSpPr/>
              <p:nvPr/>
            </p:nvSpPr>
            <p:spPr>
              <a:xfrm>
                <a:off x="3807532" y="1796665"/>
                <a:ext cx="846001" cy="846000"/>
              </a:xfrm>
              <a:prstGeom prst="ellipse">
                <a:avLst/>
              </a:prstGeom>
              <a:solidFill>
                <a:srgbClr val="EA622B"/>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0" name="Elipse 18">
                <a:extLst>
                  <a:ext uri="{FF2B5EF4-FFF2-40B4-BE49-F238E27FC236}">
                    <a16:creationId xmlns:a16="http://schemas.microsoft.com/office/drawing/2014/main" id="{A5C7E557-59C6-95E5-D909-4B7E248FC801}"/>
                  </a:ext>
                </a:extLst>
              </p:cNvPr>
              <p:cNvSpPr/>
              <p:nvPr/>
            </p:nvSpPr>
            <p:spPr>
              <a:xfrm>
                <a:off x="3726532" y="1714969"/>
                <a:ext cx="1008000" cy="1008000"/>
              </a:xfrm>
              <a:prstGeom prst="ellipse">
                <a:avLst/>
              </a:prstGeom>
              <a:noFill/>
              <a:ln w="28575">
                <a:solidFill>
                  <a:srgbClr val="EA62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grpSp>
        <p:sp>
          <p:nvSpPr>
            <p:cNvPr id="9" name="CaixaDeTexto 8">
              <a:extLst>
                <a:ext uri="{FF2B5EF4-FFF2-40B4-BE49-F238E27FC236}">
                  <a16:creationId xmlns:a16="http://schemas.microsoft.com/office/drawing/2014/main" id="{AEEE3D90-0848-E57B-0A7D-4E0C10672D5E}"/>
                </a:ext>
              </a:extLst>
            </p:cNvPr>
            <p:cNvSpPr txBox="1"/>
            <p:nvPr/>
          </p:nvSpPr>
          <p:spPr>
            <a:xfrm>
              <a:off x="1954783" y="2704139"/>
              <a:ext cx="1980000" cy="91448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pt-BR" sz="28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rPr>
                <a:t>538.2</a:t>
              </a:r>
            </a:p>
            <a:p>
              <a:pPr marL="0" marR="0" lvl="0" indent="0" algn="ctr" defTabSz="914400" rtl="0" eaLnBrk="1" fontAlgn="auto" latinLnBrk="0" hangingPunct="1">
                <a:lnSpc>
                  <a:spcPct val="80000"/>
                </a:lnSpc>
                <a:spcBef>
                  <a:spcPts val="0"/>
                </a:spcBef>
                <a:spcAft>
                  <a:spcPts val="0"/>
                </a:spcAft>
                <a:buClrTx/>
                <a:buSzTx/>
                <a:buFontTx/>
                <a:buNone/>
                <a:tabLst/>
                <a:defRPr/>
              </a:pPr>
              <a:r>
                <a:rPr lang="pt-BR" sz="2800" b="1" dirty="0" err="1">
                  <a:solidFill>
                    <a:srgbClr val="EA622B"/>
                  </a:solidFill>
                  <a:latin typeface="Montserrat" pitchFamily="2" charset="77"/>
                  <a:cs typeface="Calibri" panose="020F0502020204030204" pitchFamily="34" charset="0"/>
                </a:rPr>
                <a:t>million</a:t>
              </a:r>
              <a:endParaRPr kumimoji="0" lang="pt-BR" sz="28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endParaRPr>
            </a:p>
          </p:txBody>
        </p:sp>
        <p:sp>
          <p:nvSpPr>
            <p:cNvPr id="10" name="CaixaDeTexto 9">
              <a:extLst>
                <a:ext uri="{FF2B5EF4-FFF2-40B4-BE49-F238E27FC236}">
                  <a16:creationId xmlns:a16="http://schemas.microsoft.com/office/drawing/2014/main" id="{3991CD06-B30B-8AB1-93CD-308A72A66968}"/>
                </a:ext>
              </a:extLst>
            </p:cNvPr>
            <p:cNvSpPr txBox="1"/>
            <p:nvPr/>
          </p:nvSpPr>
          <p:spPr>
            <a:xfrm>
              <a:off x="1920884" y="4602310"/>
              <a:ext cx="1980000" cy="90743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pt-BR" sz="2800" b="1" dirty="0">
                  <a:solidFill>
                    <a:srgbClr val="EA622B"/>
                  </a:solidFill>
                  <a:latin typeface="Montserrat" pitchFamily="2" charset="77"/>
                  <a:cs typeface="Calibri" panose="020F0502020204030204" pitchFamily="34" charset="0"/>
                </a:rPr>
                <a:t>844.8</a:t>
              </a:r>
              <a:endParaRPr kumimoji="0" lang="pt-BR" sz="2800" b="1" i="0"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endParaRPr>
            </a:p>
            <a:p>
              <a:pPr marL="0" marR="0" lvl="0" indent="0" algn="ctr" defTabSz="914400" rtl="0" eaLnBrk="1" fontAlgn="auto" latinLnBrk="0" hangingPunct="1">
                <a:lnSpc>
                  <a:spcPct val="80000"/>
                </a:lnSpc>
                <a:spcBef>
                  <a:spcPts val="0"/>
                </a:spcBef>
                <a:spcAft>
                  <a:spcPts val="0"/>
                </a:spcAft>
                <a:buClrTx/>
                <a:buSzTx/>
                <a:buFontTx/>
                <a:buNone/>
                <a:tabLst/>
                <a:defRPr/>
              </a:pPr>
              <a:r>
                <a:rPr lang="pt-BR" sz="2800" b="1" dirty="0" err="1">
                  <a:solidFill>
                    <a:srgbClr val="EA622B"/>
                  </a:solidFill>
                  <a:latin typeface="Montserrat" pitchFamily="2" charset="77"/>
                  <a:cs typeface="Calibri" panose="020F0502020204030204" pitchFamily="34" charset="0"/>
                </a:rPr>
                <a:t>million</a:t>
              </a:r>
              <a:endParaRPr kumimoji="0" lang="pt-BR" sz="2800" b="1" i="0"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endParaRPr>
            </a:p>
          </p:txBody>
        </p:sp>
        <p:sp>
          <p:nvSpPr>
            <p:cNvPr id="11" name="CaixaDeTexto 10">
              <a:extLst>
                <a:ext uri="{FF2B5EF4-FFF2-40B4-BE49-F238E27FC236}">
                  <a16:creationId xmlns:a16="http://schemas.microsoft.com/office/drawing/2014/main" id="{6F3E3177-E549-5820-CA3C-868FA5DFF7A2}"/>
                </a:ext>
              </a:extLst>
            </p:cNvPr>
            <p:cNvSpPr txBox="1"/>
            <p:nvPr/>
          </p:nvSpPr>
          <p:spPr>
            <a:xfrm>
              <a:off x="1829522" y="5481339"/>
              <a:ext cx="2250833" cy="3561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Routine</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vaccine</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records</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a:t>
              </a:r>
            </a:p>
          </p:txBody>
        </p:sp>
        <p:grpSp>
          <p:nvGrpSpPr>
            <p:cNvPr id="12" name="Agrupar 11">
              <a:extLst>
                <a:ext uri="{FF2B5EF4-FFF2-40B4-BE49-F238E27FC236}">
                  <a16:creationId xmlns:a16="http://schemas.microsoft.com/office/drawing/2014/main" id="{37DDDBB3-17D1-E1D8-05D1-38E19B319574}"/>
                </a:ext>
              </a:extLst>
            </p:cNvPr>
            <p:cNvGrpSpPr/>
            <p:nvPr/>
          </p:nvGrpSpPr>
          <p:grpSpPr>
            <a:xfrm rot="16200000" flipH="1">
              <a:off x="2718588" y="1802315"/>
              <a:ext cx="508277" cy="508326"/>
              <a:chOff x="13354050" y="389654"/>
              <a:chExt cx="4286198" cy="4286606"/>
            </a:xfrm>
            <a:solidFill>
              <a:schemeClr val="bg1"/>
            </a:solidFill>
          </p:grpSpPr>
          <p:sp>
            <p:nvSpPr>
              <p:cNvPr id="13" name="Forma Livre: Forma 11">
                <a:extLst>
                  <a:ext uri="{FF2B5EF4-FFF2-40B4-BE49-F238E27FC236}">
                    <a16:creationId xmlns:a16="http://schemas.microsoft.com/office/drawing/2014/main" id="{4DD9C47C-DEA6-5CB0-4887-585C520126C8}"/>
                  </a:ext>
                </a:extLst>
              </p:cNvPr>
              <p:cNvSpPr/>
              <p:nvPr/>
            </p:nvSpPr>
            <p:spPr>
              <a:xfrm>
                <a:off x="14195130" y="1231146"/>
                <a:ext cx="3445118" cy="3445114"/>
              </a:xfrm>
              <a:custGeom>
                <a:avLst/>
                <a:gdLst>
                  <a:gd name="connsiteX0" fmla="*/ 3298806 w 3445116"/>
                  <a:gd name="connsiteY0" fmla="*/ 146355 h 3445111"/>
                  <a:gd name="connsiteX1" fmla="*/ 3177606 w 3445116"/>
                  <a:gd name="connsiteY1" fmla="*/ 25154 h 3445111"/>
                  <a:gd name="connsiteX2" fmla="*/ 3177606 w 3445116"/>
                  <a:gd name="connsiteY2" fmla="*/ 25115 h 3445111"/>
                  <a:gd name="connsiteX3" fmla="*/ 3056367 w 3445116"/>
                  <a:gd name="connsiteY3" fmla="*/ 25115 h 3445111"/>
                  <a:gd name="connsiteX4" fmla="*/ 3056367 w 3445116"/>
                  <a:gd name="connsiteY4" fmla="*/ 146355 h 3445111"/>
                  <a:gd name="connsiteX5" fmla="*/ 3116991 w 3445116"/>
                  <a:gd name="connsiteY5" fmla="*/ 206979 h 3445111"/>
                  <a:gd name="connsiteX6" fmla="*/ 2632062 w 3445116"/>
                  <a:gd name="connsiteY6" fmla="*/ 691899 h 3445111"/>
                  <a:gd name="connsiteX7" fmla="*/ 2328968 w 3445116"/>
                  <a:gd name="connsiteY7" fmla="*/ 388834 h 3445111"/>
                  <a:gd name="connsiteX8" fmla="*/ 2328850 w 3445116"/>
                  <a:gd name="connsiteY8" fmla="*/ 388756 h 3445111"/>
                  <a:gd name="connsiteX9" fmla="*/ 2207650 w 3445116"/>
                  <a:gd name="connsiteY9" fmla="*/ 267555 h 3445111"/>
                  <a:gd name="connsiteX10" fmla="*/ 2086449 w 3445116"/>
                  <a:gd name="connsiteY10" fmla="*/ 267555 h 3445111"/>
                  <a:gd name="connsiteX11" fmla="*/ 2086449 w 3445116"/>
                  <a:gd name="connsiteY11" fmla="*/ 388756 h 3445111"/>
                  <a:gd name="connsiteX12" fmla="*/ 2147103 w 3445116"/>
                  <a:gd name="connsiteY12" fmla="*/ 449410 h 3445111"/>
                  <a:gd name="connsiteX13" fmla="*/ 631681 w 3445116"/>
                  <a:gd name="connsiteY13" fmla="*/ 1964832 h 3445111"/>
                  <a:gd name="connsiteX14" fmla="*/ 606542 w 3445116"/>
                  <a:gd name="connsiteY14" fmla="*/ 2025457 h 3445111"/>
                  <a:gd name="connsiteX15" fmla="*/ 631681 w 3445116"/>
                  <a:gd name="connsiteY15" fmla="*/ 2086071 h 3445111"/>
                  <a:gd name="connsiteX16" fmla="*/ 813506 w 3445116"/>
                  <a:gd name="connsiteY16" fmla="*/ 2267926 h 3445111"/>
                  <a:gd name="connsiteX17" fmla="*/ 631681 w 3445116"/>
                  <a:gd name="connsiteY17" fmla="*/ 2449780 h 3445111"/>
                  <a:gd name="connsiteX18" fmla="*/ 606542 w 3445116"/>
                  <a:gd name="connsiteY18" fmla="*/ 2510366 h 3445111"/>
                  <a:gd name="connsiteX19" fmla="*/ 631681 w 3445116"/>
                  <a:gd name="connsiteY19" fmla="*/ 2570981 h 3445111"/>
                  <a:gd name="connsiteX20" fmla="*/ 692306 w 3445116"/>
                  <a:gd name="connsiteY20" fmla="*/ 2631606 h 3445111"/>
                  <a:gd name="connsiteX21" fmla="*/ 25493 w 3445116"/>
                  <a:gd name="connsiteY21" fmla="*/ 3298389 h 3445111"/>
                  <a:gd name="connsiteX22" fmla="*/ 1 w 3445116"/>
                  <a:gd name="connsiteY22" fmla="*/ 3359122 h 3445111"/>
                  <a:gd name="connsiteX23" fmla="*/ 25111 w 3445116"/>
                  <a:gd name="connsiteY23" fmla="*/ 3420011 h 3445111"/>
                  <a:gd name="connsiteX24" fmla="*/ 85990 w 3445116"/>
                  <a:gd name="connsiteY24" fmla="*/ 3445112 h 3445111"/>
                  <a:gd name="connsiteX25" fmla="*/ 146732 w 3445116"/>
                  <a:gd name="connsiteY25" fmla="*/ 3419629 h 3445111"/>
                  <a:gd name="connsiteX26" fmla="*/ 813516 w 3445116"/>
                  <a:gd name="connsiteY26" fmla="*/ 2752845 h 3445111"/>
                  <a:gd name="connsiteX27" fmla="*/ 874131 w 3445116"/>
                  <a:gd name="connsiteY27" fmla="*/ 2813460 h 3445111"/>
                  <a:gd name="connsiteX28" fmla="*/ 874131 w 3445116"/>
                  <a:gd name="connsiteY28" fmla="*/ 2813421 h 3445111"/>
                  <a:gd name="connsiteX29" fmla="*/ 934717 w 3445116"/>
                  <a:gd name="connsiteY29" fmla="*/ 2838531 h 3445111"/>
                  <a:gd name="connsiteX30" fmla="*/ 995331 w 3445116"/>
                  <a:gd name="connsiteY30" fmla="*/ 2813421 h 3445111"/>
                  <a:gd name="connsiteX31" fmla="*/ 1177186 w 3445116"/>
                  <a:gd name="connsiteY31" fmla="*/ 2631567 h 3445111"/>
                  <a:gd name="connsiteX32" fmla="*/ 1359080 w 3445116"/>
                  <a:gd name="connsiteY32" fmla="*/ 2813421 h 3445111"/>
                  <a:gd name="connsiteX33" fmla="*/ 1419705 w 3445116"/>
                  <a:gd name="connsiteY33" fmla="*/ 2838531 h 3445111"/>
                  <a:gd name="connsiteX34" fmla="*/ 1480280 w 3445116"/>
                  <a:gd name="connsiteY34" fmla="*/ 2813421 h 3445111"/>
                  <a:gd name="connsiteX35" fmla="*/ 2995702 w 3445116"/>
                  <a:gd name="connsiteY35" fmla="*/ 1297999 h 3445111"/>
                  <a:gd name="connsiteX36" fmla="*/ 3056327 w 3445116"/>
                  <a:gd name="connsiteY36" fmla="*/ 1358624 h 3445111"/>
                  <a:gd name="connsiteX37" fmla="*/ 3056327 w 3445116"/>
                  <a:gd name="connsiteY37" fmla="*/ 1358663 h 3445111"/>
                  <a:gd name="connsiteX38" fmla="*/ 3177567 w 3445116"/>
                  <a:gd name="connsiteY38" fmla="*/ 1358663 h 3445111"/>
                  <a:gd name="connsiteX39" fmla="*/ 3177567 w 3445116"/>
                  <a:gd name="connsiteY39" fmla="*/ 1237423 h 3445111"/>
                  <a:gd name="connsiteX40" fmla="*/ 3056445 w 3445116"/>
                  <a:gd name="connsiteY40" fmla="*/ 1116301 h 3445111"/>
                  <a:gd name="connsiteX41" fmla="*/ 3056405 w 3445116"/>
                  <a:gd name="connsiteY41" fmla="*/ 1116184 h 3445111"/>
                  <a:gd name="connsiteX42" fmla="*/ 2753272 w 3445116"/>
                  <a:gd name="connsiteY42" fmla="*/ 813050 h 3445111"/>
                  <a:gd name="connsiteX43" fmla="*/ 3238191 w 3445116"/>
                  <a:gd name="connsiteY43" fmla="*/ 328131 h 3445111"/>
                  <a:gd name="connsiteX44" fmla="*/ 3298806 w 3445116"/>
                  <a:gd name="connsiteY44" fmla="*/ 388746 h 3445111"/>
                  <a:gd name="connsiteX45" fmla="*/ 3298768 w 3445116"/>
                  <a:gd name="connsiteY45" fmla="*/ 388746 h 3445111"/>
                  <a:gd name="connsiteX46" fmla="*/ 3420007 w 3445116"/>
                  <a:gd name="connsiteY46" fmla="*/ 388785 h 3445111"/>
                  <a:gd name="connsiteX47" fmla="*/ 3445117 w 3445116"/>
                  <a:gd name="connsiteY47" fmla="*/ 328170 h 3445111"/>
                  <a:gd name="connsiteX48" fmla="*/ 3420007 w 3445116"/>
                  <a:gd name="connsiteY48" fmla="*/ 267545 h 34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445116" h="3445111">
                    <a:moveTo>
                      <a:pt x="3298806" y="146355"/>
                    </a:moveTo>
                    <a:lnTo>
                      <a:pt x="3177606" y="25154"/>
                    </a:lnTo>
                    <a:lnTo>
                      <a:pt x="3177606" y="25115"/>
                    </a:lnTo>
                    <a:cubicBezTo>
                      <a:pt x="3144119" y="-8372"/>
                      <a:pt x="3089853" y="-8372"/>
                      <a:pt x="3056367" y="25115"/>
                    </a:cubicBezTo>
                    <a:cubicBezTo>
                      <a:pt x="3022919" y="58602"/>
                      <a:pt x="3022919" y="112868"/>
                      <a:pt x="3056367" y="146355"/>
                    </a:cubicBezTo>
                    <a:lnTo>
                      <a:pt x="3116991" y="206979"/>
                    </a:lnTo>
                    <a:lnTo>
                      <a:pt x="2632062" y="691899"/>
                    </a:lnTo>
                    <a:lnTo>
                      <a:pt x="2328968" y="388834"/>
                    </a:lnTo>
                    <a:lnTo>
                      <a:pt x="2328850" y="388756"/>
                    </a:lnTo>
                    <a:lnTo>
                      <a:pt x="2207650" y="267555"/>
                    </a:lnTo>
                    <a:cubicBezTo>
                      <a:pt x="2174202" y="234068"/>
                      <a:pt x="2119936" y="234068"/>
                      <a:pt x="2086449" y="267555"/>
                    </a:cubicBezTo>
                    <a:cubicBezTo>
                      <a:pt x="2052962" y="301042"/>
                      <a:pt x="2052962" y="355308"/>
                      <a:pt x="2086449" y="388756"/>
                    </a:cubicBezTo>
                    <a:lnTo>
                      <a:pt x="2147103" y="449410"/>
                    </a:lnTo>
                    <a:lnTo>
                      <a:pt x="631681" y="1964832"/>
                    </a:lnTo>
                    <a:cubicBezTo>
                      <a:pt x="615614" y="1980909"/>
                      <a:pt x="606542" y="2002717"/>
                      <a:pt x="606542" y="2025457"/>
                    </a:cubicBezTo>
                    <a:cubicBezTo>
                      <a:pt x="606542" y="2048186"/>
                      <a:pt x="615614" y="2070004"/>
                      <a:pt x="631681" y="2086071"/>
                    </a:cubicBezTo>
                    <a:lnTo>
                      <a:pt x="813506" y="2267926"/>
                    </a:lnTo>
                    <a:lnTo>
                      <a:pt x="631681" y="2449780"/>
                    </a:lnTo>
                    <a:cubicBezTo>
                      <a:pt x="615614" y="2465858"/>
                      <a:pt x="606542" y="2487627"/>
                      <a:pt x="606542" y="2510366"/>
                    </a:cubicBezTo>
                    <a:cubicBezTo>
                      <a:pt x="606542" y="2533096"/>
                      <a:pt x="615614" y="2554914"/>
                      <a:pt x="631681" y="2570981"/>
                    </a:cubicBezTo>
                    <a:lnTo>
                      <a:pt x="692306" y="2631606"/>
                    </a:lnTo>
                    <a:lnTo>
                      <a:pt x="25493" y="3298389"/>
                    </a:lnTo>
                    <a:cubicBezTo>
                      <a:pt x="9259" y="3314418"/>
                      <a:pt x="79" y="3336314"/>
                      <a:pt x="1" y="3359122"/>
                    </a:cubicBezTo>
                    <a:cubicBezTo>
                      <a:pt x="-78" y="3381930"/>
                      <a:pt x="8955" y="3403856"/>
                      <a:pt x="25111" y="3420011"/>
                    </a:cubicBezTo>
                    <a:cubicBezTo>
                      <a:pt x="41256" y="3436118"/>
                      <a:pt x="63143" y="3445190"/>
                      <a:pt x="85990" y="3445112"/>
                    </a:cubicBezTo>
                    <a:cubicBezTo>
                      <a:pt x="108798" y="3445033"/>
                      <a:pt x="130655" y="3435853"/>
                      <a:pt x="146732" y="3419629"/>
                    </a:cubicBezTo>
                    <a:lnTo>
                      <a:pt x="813516" y="2752845"/>
                    </a:lnTo>
                    <a:lnTo>
                      <a:pt x="874131" y="2813460"/>
                    </a:lnTo>
                    <a:lnTo>
                      <a:pt x="874131" y="2813421"/>
                    </a:lnTo>
                    <a:cubicBezTo>
                      <a:pt x="890208" y="2829498"/>
                      <a:pt x="911977" y="2838531"/>
                      <a:pt x="934717" y="2838531"/>
                    </a:cubicBezTo>
                    <a:cubicBezTo>
                      <a:pt x="957446" y="2838531"/>
                      <a:pt x="979264" y="2829498"/>
                      <a:pt x="995331" y="2813421"/>
                    </a:cubicBezTo>
                    <a:lnTo>
                      <a:pt x="1177186" y="2631567"/>
                    </a:lnTo>
                    <a:lnTo>
                      <a:pt x="1359080" y="2813421"/>
                    </a:lnTo>
                    <a:cubicBezTo>
                      <a:pt x="1375157" y="2829498"/>
                      <a:pt x="1396965" y="2838531"/>
                      <a:pt x="1419705" y="2838531"/>
                    </a:cubicBezTo>
                    <a:cubicBezTo>
                      <a:pt x="1442434" y="2838531"/>
                      <a:pt x="1464213" y="2829498"/>
                      <a:pt x="1480280" y="2813421"/>
                    </a:cubicBezTo>
                    <a:lnTo>
                      <a:pt x="2995702" y="1297999"/>
                    </a:lnTo>
                    <a:lnTo>
                      <a:pt x="3056327" y="1358624"/>
                    </a:lnTo>
                    <a:lnTo>
                      <a:pt x="3056327" y="1358663"/>
                    </a:lnTo>
                    <a:cubicBezTo>
                      <a:pt x="3089814" y="1392110"/>
                      <a:pt x="3144080" y="1392110"/>
                      <a:pt x="3177567" y="1358663"/>
                    </a:cubicBezTo>
                    <a:cubicBezTo>
                      <a:pt x="3211014" y="1325176"/>
                      <a:pt x="3211014" y="1270910"/>
                      <a:pt x="3177567" y="1237423"/>
                    </a:cubicBezTo>
                    <a:lnTo>
                      <a:pt x="3056445" y="1116301"/>
                    </a:lnTo>
                    <a:lnTo>
                      <a:pt x="3056405" y="1116184"/>
                    </a:lnTo>
                    <a:lnTo>
                      <a:pt x="2753272" y="813050"/>
                    </a:lnTo>
                    <a:lnTo>
                      <a:pt x="3238191" y="328131"/>
                    </a:lnTo>
                    <a:lnTo>
                      <a:pt x="3298806" y="388746"/>
                    </a:lnTo>
                    <a:lnTo>
                      <a:pt x="3298768" y="388746"/>
                    </a:lnTo>
                    <a:cubicBezTo>
                      <a:pt x="3332254" y="422232"/>
                      <a:pt x="3386520" y="422232"/>
                      <a:pt x="3420007" y="388785"/>
                    </a:cubicBezTo>
                    <a:cubicBezTo>
                      <a:pt x="3436084" y="372678"/>
                      <a:pt x="3445117" y="350899"/>
                      <a:pt x="3445117" y="328170"/>
                    </a:cubicBezTo>
                    <a:cubicBezTo>
                      <a:pt x="3445117" y="305441"/>
                      <a:pt x="3436084" y="283622"/>
                      <a:pt x="3420007" y="267545"/>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4" name="Forma Livre: Forma 12">
                <a:extLst>
                  <a:ext uri="{FF2B5EF4-FFF2-40B4-BE49-F238E27FC236}">
                    <a16:creationId xmlns:a16="http://schemas.microsoft.com/office/drawing/2014/main" id="{E0B483C5-F65A-4B8E-2818-9D92BBCEE00C}"/>
                  </a:ext>
                </a:extLst>
              </p:cNvPr>
              <p:cNvSpPr/>
              <p:nvPr/>
            </p:nvSpPr>
            <p:spPr>
              <a:xfrm>
                <a:off x="14897100" y="1246904"/>
                <a:ext cx="342900" cy="342900"/>
              </a:xfrm>
              <a:custGeom>
                <a:avLst/>
                <a:gdLst>
                  <a:gd name="connsiteX0" fmla="*/ 85725 w 342900"/>
                  <a:gd name="connsiteY0" fmla="*/ 0 h 342900"/>
                  <a:gd name="connsiteX1" fmla="*/ 25100 w 342900"/>
                  <a:gd name="connsiteY1" fmla="*/ 25100 h 342900"/>
                  <a:gd name="connsiteX2" fmla="*/ 0 w 342900"/>
                  <a:gd name="connsiteY2" fmla="*/ 85725 h 342900"/>
                  <a:gd name="connsiteX3" fmla="*/ 75389 w 342900"/>
                  <a:gd name="connsiteY3" fmla="*/ 267511 h 342900"/>
                  <a:gd name="connsiteX4" fmla="*/ 257175 w 342900"/>
                  <a:gd name="connsiteY4" fmla="*/ 342900 h 342900"/>
                  <a:gd name="connsiteX5" fmla="*/ 342900 w 342900"/>
                  <a:gd name="connsiteY5" fmla="*/ 257175 h 342900"/>
                  <a:gd name="connsiteX6" fmla="*/ 257175 w 342900"/>
                  <a:gd name="connsiteY6" fmla="*/ 171450 h 342900"/>
                  <a:gd name="connsiteX7" fmla="*/ 171450 w 342900"/>
                  <a:gd name="connsiteY7" fmla="*/ 85725 h 342900"/>
                  <a:gd name="connsiteX8" fmla="*/ 146350 w 342900"/>
                  <a:gd name="connsiteY8" fmla="*/ 25110 h 342900"/>
                  <a:gd name="connsiteX9" fmla="*/ 85725 w 342900"/>
                  <a:gd name="connsiteY9" fmla="*/ 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342900">
                    <a:moveTo>
                      <a:pt x="85725" y="0"/>
                    </a:moveTo>
                    <a:cubicBezTo>
                      <a:pt x="62996" y="0"/>
                      <a:pt x="41177" y="9033"/>
                      <a:pt x="25100" y="25100"/>
                    </a:cubicBezTo>
                    <a:cubicBezTo>
                      <a:pt x="9033" y="41177"/>
                      <a:pt x="0" y="62996"/>
                      <a:pt x="0" y="85725"/>
                    </a:cubicBezTo>
                    <a:cubicBezTo>
                      <a:pt x="78" y="153923"/>
                      <a:pt x="27207" y="219289"/>
                      <a:pt x="75389" y="267511"/>
                    </a:cubicBezTo>
                    <a:cubicBezTo>
                      <a:pt x="123611" y="315693"/>
                      <a:pt x="188977" y="342822"/>
                      <a:pt x="257175" y="342900"/>
                    </a:cubicBezTo>
                    <a:cubicBezTo>
                      <a:pt x="304515" y="342900"/>
                      <a:pt x="342900" y="304515"/>
                      <a:pt x="342900" y="257175"/>
                    </a:cubicBezTo>
                    <a:cubicBezTo>
                      <a:pt x="342900" y="209835"/>
                      <a:pt x="304515" y="171450"/>
                      <a:pt x="257175" y="171450"/>
                    </a:cubicBezTo>
                    <a:cubicBezTo>
                      <a:pt x="209835" y="171411"/>
                      <a:pt x="171489" y="133065"/>
                      <a:pt x="171450" y="85725"/>
                    </a:cubicBezTo>
                    <a:cubicBezTo>
                      <a:pt x="171450" y="62996"/>
                      <a:pt x="162417" y="41177"/>
                      <a:pt x="146350" y="25110"/>
                    </a:cubicBezTo>
                    <a:cubicBezTo>
                      <a:pt x="130273" y="9033"/>
                      <a:pt x="108464" y="0"/>
                      <a:pt x="85725" y="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5" name="Forma Livre: Forma 13">
                <a:extLst>
                  <a:ext uri="{FF2B5EF4-FFF2-40B4-BE49-F238E27FC236}">
                    <a16:creationId xmlns:a16="http://schemas.microsoft.com/office/drawing/2014/main" id="{C00BB463-59D7-BF6C-DBCC-1DCCA2DF5A62}"/>
                  </a:ext>
                </a:extLst>
              </p:cNvPr>
              <p:cNvSpPr/>
              <p:nvPr/>
            </p:nvSpPr>
            <p:spPr>
              <a:xfrm>
                <a:off x="14725650" y="732554"/>
                <a:ext cx="342900" cy="342900"/>
              </a:xfrm>
              <a:custGeom>
                <a:avLst/>
                <a:gdLst>
                  <a:gd name="connsiteX0" fmla="*/ 257175 w 342900"/>
                  <a:gd name="connsiteY0" fmla="*/ 342900 h 342900"/>
                  <a:gd name="connsiteX1" fmla="*/ 342900 w 342900"/>
                  <a:gd name="connsiteY1" fmla="*/ 257175 h 342900"/>
                  <a:gd name="connsiteX2" fmla="*/ 257175 w 342900"/>
                  <a:gd name="connsiteY2" fmla="*/ 171450 h 342900"/>
                  <a:gd name="connsiteX3" fmla="*/ 171450 w 342900"/>
                  <a:gd name="connsiteY3" fmla="*/ 85725 h 342900"/>
                  <a:gd name="connsiteX4" fmla="*/ 85725 w 342900"/>
                  <a:gd name="connsiteY4" fmla="*/ 0 h 342900"/>
                  <a:gd name="connsiteX5" fmla="*/ 0 w 342900"/>
                  <a:gd name="connsiteY5" fmla="*/ 85725 h 342900"/>
                  <a:gd name="connsiteX6" fmla="*/ 75389 w 342900"/>
                  <a:gd name="connsiteY6" fmla="*/ 267511 h 342900"/>
                  <a:gd name="connsiteX7" fmla="*/ 257175 w 342900"/>
                  <a:gd name="connsiteY7" fmla="*/ 3429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342900">
                    <a:moveTo>
                      <a:pt x="257175" y="342900"/>
                    </a:moveTo>
                    <a:cubicBezTo>
                      <a:pt x="304515" y="342900"/>
                      <a:pt x="342900" y="304515"/>
                      <a:pt x="342900" y="257175"/>
                    </a:cubicBezTo>
                    <a:cubicBezTo>
                      <a:pt x="342900" y="209835"/>
                      <a:pt x="304515" y="171450"/>
                      <a:pt x="257175" y="171450"/>
                    </a:cubicBezTo>
                    <a:cubicBezTo>
                      <a:pt x="209835" y="171411"/>
                      <a:pt x="171489" y="133065"/>
                      <a:pt x="171450" y="85725"/>
                    </a:cubicBezTo>
                    <a:cubicBezTo>
                      <a:pt x="171450" y="38385"/>
                      <a:pt x="133065" y="0"/>
                      <a:pt x="85725" y="0"/>
                    </a:cubicBezTo>
                    <a:cubicBezTo>
                      <a:pt x="38385" y="0"/>
                      <a:pt x="0" y="38385"/>
                      <a:pt x="0" y="85725"/>
                    </a:cubicBezTo>
                    <a:cubicBezTo>
                      <a:pt x="78" y="153923"/>
                      <a:pt x="27207" y="219289"/>
                      <a:pt x="75389" y="267511"/>
                    </a:cubicBezTo>
                    <a:cubicBezTo>
                      <a:pt x="123611" y="315693"/>
                      <a:pt x="188977" y="342822"/>
                      <a:pt x="257175" y="34290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6" name="Forma Livre: Forma 14">
                <a:extLst>
                  <a:ext uri="{FF2B5EF4-FFF2-40B4-BE49-F238E27FC236}">
                    <a16:creationId xmlns:a16="http://schemas.microsoft.com/office/drawing/2014/main" id="{38D1C9D6-DE4F-9F93-D506-1B40232D780D}"/>
                  </a:ext>
                </a:extLst>
              </p:cNvPr>
              <p:cNvSpPr/>
              <p:nvPr/>
            </p:nvSpPr>
            <p:spPr>
              <a:xfrm>
                <a:off x="15240000" y="1075454"/>
                <a:ext cx="342900" cy="342900"/>
              </a:xfrm>
              <a:custGeom>
                <a:avLst/>
                <a:gdLst>
                  <a:gd name="connsiteX0" fmla="*/ 85725 w 342900"/>
                  <a:gd name="connsiteY0" fmla="*/ 171450 h 342900"/>
                  <a:gd name="connsiteX1" fmla="*/ 171450 w 342900"/>
                  <a:gd name="connsiteY1" fmla="*/ 257175 h 342900"/>
                  <a:gd name="connsiteX2" fmla="*/ 257175 w 342900"/>
                  <a:gd name="connsiteY2" fmla="*/ 342900 h 342900"/>
                  <a:gd name="connsiteX3" fmla="*/ 342900 w 342900"/>
                  <a:gd name="connsiteY3" fmla="*/ 257175 h 342900"/>
                  <a:gd name="connsiteX4" fmla="*/ 267511 w 342900"/>
                  <a:gd name="connsiteY4" fmla="*/ 75389 h 342900"/>
                  <a:gd name="connsiteX5" fmla="*/ 85725 w 342900"/>
                  <a:gd name="connsiteY5" fmla="*/ 0 h 342900"/>
                  <a:gd name="connsiteX6" fmla="*/ 0 w 342900"/>
                  <a:gd name="connsiteY6" fmla="*/ 85725 h 342900"/>
                  <a:gd name="connsiteX7" fmla="*/ 85725 w 342900"/>
                  <a:gd name="connsiteY7" fmla="*/ 1714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 h="342900">
                    <a:moveTo>
                      <a:pt x="85725" y="171450"/>
                    </a:moveTo>
                    <a:cubicBezTo>
                      <a:pt x="133065" y="171489"/>
                      <a:pt x="171411" y="209835"/>
                      <a:pt x="171450" y="257175"/>
                    </a:cubicBezTo>
                    <a:cubicBezTo>
                      <a:pt x="171450" y="304515"/>
                      <a:pt x="209835" y="342900"/>
                      <a:pt x="257175" y="342900"/>
                    </a:cubicBezTo>
                    <a:cubicBezTo>
                      <a:pt x="304515" y="342900"/>
                      <a:pt x="342900" y="304515"/>
                      <a:pt x="342900" y="257175"/>
                    </a:cubicBezTo>
                    <a:cubicBezTo>
                      <a:pt x="342822" y="188977"/>
                      <a:pt x="315693" y="123611"/>
                      <a:pt x="267511" y="75389"/>
                    </a:cubicBezTo>
                    <a:cubicBezTo>
                      <a:pt x="219289" y="27207"/>
                      <a:pt x="153923" y="78"/>
                      <a:pt x="85725" y="0"/>
                    </a:cubicBezTo>
                    <a:cubicBezTo>
                      <a:pt x="38385" y="0"/>
                      <a:pt x="0" y="38385"/>
                      <a:pt x="0" y="85725"/>
                    </a:cubicBezTo>
                    <a:cubicBezTo>
                      <a:pt x="0" y="133065"/>
                      <a:pt x="38385" y="171450"/>
                      <a:pt x="85725" y="17145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7" name="Forma Livre: Forma 15">
                <a:extLst>
                  <a:ext uri="{FF2B5EF4-FFF2-40B4-BE49-F238E27FC236}">
                    <a16:creationId xmlns:a16="http://schemas.microsoft.com/office/drawing/2014/main" id="{9809FE7A-438C-DED2-40AE-B54B02DE73E9}"/>
                  </a:ext>
                </a:extLst>
              </p:cNvPr>
              <p:cNvSpPr/>
              <p:nvPr/>
            </p:nvSpPr>
            <p:spPr>
              <a:xfrm>
                <a:off x="13354050" y="389654"/>
                <a:ext cx="1200150" cy="1200150"/>
              </a:xfrm>
              <a:custGeom>
                <a:avLst/>
                <a:gdLst>
                  <a:gd name="connsiteX0" fmla="*/ 85725 w 1200150"/>
                  <a:gd name="connsiteY0" fmla="*/ 685800 h 1200150"/>
                  <a:gd name="connsiteX1" fmla="*/ 180101 w 1200150"/>
                  <a:gd name="connsiteY1" fmla="*/ 685800 h 1200150"/>
                  <a:gd name="connsiteX2" fmla="*/ 242861 w 1200150"/>
                  <a:gd name="connsiteY2" fmla="*/ 836088 h 1200150"/>
                  <a:gd name="connsiteX3" fmla="*/ 175770 w 1200150"/>
                  <a:gd name="connsiteY3" fmla="*/ 903179 h 1200150"/>
                  <a:gd name="connsiteX4" fmla="*/ 175810 w 1200150"/>
                  <a:gd name="connsiteY4" fmla="*/ 903179 h 1200150"/>
                  <a:gd name="connsiteX5" fmla="*/ 175810 w 1200150"/>
                  <a:gd name="connsiteY5" fmla="*/ 1024380 h 1200150"/>
                  <a:gd name="connsiteX6" fmla="*/ 297010 w 1200150"/>
                  <a:gd name="connsiteY6" fmla="*/ 1024380 h 1200150"/>
                  <a:gd name="connsiteX7" fmla="*/ 364101 w 1200150"/>
                  <a:gd name="connsiteY7" fmla="*/ 957289 h 1200150"/>
                  <a:gd name="connsiteX8" fmla="*/ 514350 w 1200150"/>
                  <a:gd name="connsiteY8" fmla="*/ 1020049 h 1200150"/>
                  <a:gd name="connsiteX9" fmla="*/ 514350 w 1200150"/>
                  <a:gd name="connsiteY9" fmla="*/ 1114425 h 1200150"/>
                  <a:gd name="connsiteX10" fmla="*/ 600075 w 1200150"/>
                  <a:gd name="connsiteY10" fmla="*/ 1200150 h 1200150"/>
                  <a:gd name="connsiteX11" fmla="*/ 685800 w 1200150"/>
                  <a:gd name="connsiteY11" fmla="*/ 1114425 h 1200150"/>
                  <a:gd name="connsiteX12" fmla="*/ 685800 w 1200150"/>
                  <a:gd name="connsiteY12" fmla="*/ 1020049 h 1200150"/>
                  <a:gd name="connsiteX13" fmla="*/ 836049 w 1200150"/>
                  <a:gd name="connsiteY13" fmla="*/ 957289 h 1200150"/>
                  <a:gd name="connsiteX14" fmla="*/ 903140 w 1200150"/>
                  <a:gd name="connsiteY14" fmla="*/ 1024380 h 1200150"/>
                  <a:gd name="connsiteX15" fmla="*/ 1024340 w 1200150"/>
                  <a:gd name="connsiteY15" fmla="*/ 1024380 h 1200150"/>
                  <a:gd name="connsiteX16" fmla="*/ 1024340 w 1200150"/>
                  <a:gd name="connsiteY16" fmla="*/ 903179 h 1200150"/>
                  <a:gd name="connsiteX17" fmla="*/ 957249 w 1200150"/>
                  <a:gd name="connsiteY17" fmla="*/ 836088 h 1200150"/>
                  <a:gd name="connsiteX18" fmla="*/ 957289 w 1200150"/>
                  <a:gd name="connsiteY18" fmla="*/ 836088 h 1200150"/>
                  <a:gd name="connsiteX19" fmla="*/ 1020049 w 1200150"/>
                  <a:gd name="connsiteY19" fmla="*/ 685800 h 1200150"/>
                  <a:gd name="connsiteX20" fmla="*/ 1114425 w 1200150"/>
                  <a:gd name="connsiteY20" fmla="*/ 685800 h 1200150"/>
                  <a:gd name="connsiteX21" fmla="*/ 1200150 w 1200150"/>
                  <a:gd name="connsiteY21" fmla="*/ 600075 h 1200150"/>
                  <a:gd name="connsiteX22" fmla="*/ 1114425 w 1200150"/>
                  <a:gd name="connsiteY22" fmla="*/ 514350 h 1200150"/>
                  <a:gd name="connsiteX23" fmla="*/ 1020049 w 1200150"/>
                  <a:gd name="connsiteY23" fmla="*/ 514350 h 1200150"/>
                  <a:gd name="connsiteX24" fmla="*/ 957289 w 1200150"/>
                  <a:gd name="connsiteY24" fmla="*/ 364062 h 1200150"/>
                  <a:gd name="connsiteX25" fmla="*/ 1024380 w 1200150"/>
                  <a:gd name="connsiteY25" fmla="*/ 296974 h 1200150"/>
                  <a:gd name="connsiteX26" fmla="*/ 1024340 w 1200150"/>
                  <a:gd name="connsiteY26" fmla="*/ 296974 h 1200150"/>
                  <a:gd name="connsiteX27" fmla="*/ 1024340 w 1200150"/>
                  <a:gd name="connsiteY27" fmla="*/ 175773 h 1200150"/>
                  <a:gd name="connsiteX28" fmla="*/ 903140 w 1200150"/>
                  <a:gd name="connsiteY28" fmla="*/ 175773 h 1200150"/>
                  <a:gd name="connsiteX29" fmla="*/ 836049 w 1200150"/>
                  <a:gd name="connsiteY29" fmla="*/ 242861 h 1200150"/>
                  <a:gd name="connsiteX30" fmla="*/ 685800 w 1200150"/>
                  <a:gd name="connsiteY30" fmla="*/ 180099 h 1200150"/>
                  <a:gd name="connsiteX31" fmla="*/ 685800 w 1200150"/>
                  <a:gd name="connsiteY31" fmla="*/ 85725 h 1200150"/>
                  <a:gd name="connsiteX32" fmla="*/ 600075 w 1200150"/>
                  <a:gd name="connsiteY32" fmla="*/ 0 h 1200150"/>
                  <a:gd name="connsiteX33" fmla="*/ 514350 w 1200150"/>
                  <a:gd name="connsiteY33" fmla="*/ 85725 h 1200150"/>
                  <a:gd name="connsiteX34" fmla="*/ 514350 w 1200150"/>
                  <a:gd name="connsiteY34" fmla="*/ 180099 h 1200150"/>
                  <a:gd name="connsiteX35" fmla="*/ 364101 w 1200150"/>
                  <a:gd name="connsiteY35" fmla="*/ 242861 h 1200150"/>
                  <a:gd name="connsiteX36" fmla="*/ 297010 w 1200150"/>
                  <a:gd name="connsiteY36" fmla="*/ 175773 h 1200150"/>
                  <a:gd name="connsiteX37" fmla="*/ 175810 w 1200150"/>
                  <a:gd name="connsiteY37" fmla="*/ 175773 h 1200150"/>
                  <a:gd name="connsiteX38" fmla="*/ 175810 w 1200150"/>
                  <a:gd name="connsiteY38" fmla="*/ 296974 h 1200150"/>
                  <a:gd name="connsiteX39" fmla="*/ 242901 w 1200150"/>
                  <a:gd name="connsiteY39" fmla="*/ 364062 h 1200150"/>
                  <a:gd name="connsiteX40" fmla="*/ 242861 w 1200150"/>
                  <a:gd name="connsiteY40" fmla="*/ 364062 h 1200150"/>
                  <a:gd name="connsiteX41" fmla="*/ 180101 w 1200150"/>
                  <a:gd name="connsiteY41" fmla="*/ 514350 h 1200150"/>
                  <a:gd name="connsiteX42" fmla="*/ 85725 w 1200150"/>
                  <a:gd name="connsiteY42" fmla="*/ 514350 h 1200150"/>
                  <a:gd name="connsiteX43" fmla="*/ 0 w 1200150"/>
                  <a:gd name="connsiteY43" fmla="*/ 600075 h 1200150"/>
                  <a:gd name="connsiteX44" fmla="*/ 85725 w 1200150"/>
                  <a:gd name="connsiteY44" fmla="*/ 685800 h 120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00150" h="1200150">
                    <a:moveTo>
                      <a:pt x="85725" y="685800"/>
                    </a:moveTo>
                    <a:lnTo>
                      <a:pt x="180101" y="685800"/>
                    </a:lnTo>
                    <a:cubicBezTo>
                      <a:pt x="191162" y="739459"/>
                      <a:pt x="212480" y="790512"/>
                      <a:pt x="242861" y="836088"/>
                    </a:cubicBezTo>
                    <a:lnTo>
                      <a:pt x="175770" y="903179"/>
                    </a:lnTo>
                    <a:lnTo>
                      <a:pt x="175810" y="903179"/>
                    </a:lnTo>
                    <a:cubicBezTo>
                      <a:pt x="142323" y="936666"/>
                      <a:pt x="142323" y="990932"/>
                      <a:pt x="175810" y="1024380"/>
                    </a:cubicBezTo>
                    <a:cubicBezTo>
                      <a:pt x="209257" y="1057866"/>
                      <a:pt x="263563" y="1057866"/>
                      <a:pt x="297010" y="1024380"/>
                    </a:cubicBezTo>
                    <a:lnTo>
                      <a:pt x="364101" y="957289"/>
                    </a:lnTo>
                    <a:cubicBezTo>
                      <a:pt x="409677" y="987679"/>
                      <a:pt x="460691" y="1008988"/>
                      <a:pt x="514350" y="1020049"/>
                    </a:cubicBezTo>
                    <a:lnTo>
                      <a:pt x="514350" y="1114425"/>
                    </a:lnTo>
                    <a:cubicBezTo>
                      <a:pt x="514350" y="1161765"/>
                      <a:pt x="552735" y="1200150"/>
                      <a:pt x="600075" y="1200150"/>
                    </a:cubicBezTo>
                    <a:cubicBezTo>
                      <a:pt x="647415" y="1200150"/>
                      <a:pt x="685800" y="1161765"/>
                      <a:pt x="685800" y="1114425"/>
                    </a:cubicBezTo>
                    <a:lnTo>
                      <a:pt x="685800" y="1020049"/>
                    </a:lnTo>
                    <a:cubicBezTo>
                      <a:pt x="739459" y="1008988"/>
                      <a:pt x="790473" y="987670"/>
                      <a:pt x="836049" y="957289"/>
                    </a:cubicBezTo>
                    <a:lnTo>
                      <a:pt x="903140" y="1024380"/>
                    </a:lnTo>
                    <a:cubicBezTo>
                      <a:pt x="936587" y="1057866"/>
                      <a:pt x="990893" y="1057866"/>
                      <a:pt x="1024340" y="1024380"/>
                    </a:cubicBezTo>
                    <a:cubicBezTo>
                      <a:pt x="1057827" y="990932"/>
                      <a:pt x="1057827" y="936666"/>
                      <a:pt x="1024340" y="903179"/>
                    </a:cubicBezTo>
                    <a:lnTo>
                      <a:pt x="957249" y="836088"/>
                    </a:lnTo>
                    <a:lnTo>
                      <a:pt x="957289" y="836088"/>
                    </a:lnTo>
                    <a:cubicBezTo>
                      <a:pt x="987670" y="790512"/>
                      <a:pt x="1008988" y="739459"/>
                      <a:pt x="1020049" y="685800"/>
                    </a:cubicBezTo>
                    <a:lnTo>
                      <a:pt x="1114425" y="685800"/>
                    </a:lnTo>
                    <a:cubicBezTo>
                      <a:pt x="1161765" y="685800"/>
                      <a:pt x="1200150" y="647415"/>
                      <a:pt x="1200150" y="600075"/>
                    </a:cubicBezTo>
                    <a:cubicBezTo>
                      <a:pt x="1200150" y="552735"/>
                      <a:pt x="1161765" y="514350"/>
                      <a:pt x="1114425" y="514350"/>
                    </a:cubicBezTo>
                    <a:lnTo>
                      <a:pt x="1020049" y="514350"/>
                    </a:lnTo>
                    <a:cubicBezTo>
                      <a:pt x="1008988" y="460691"/>
                      <a:pt x="987670" y="409638"/>
                      <a:pt x="957289" y="364062"/>
                    </a:cubicBezTo>
                    <a:lnTo>
                      <a:pt x="1024380" y="296974"/>
                    </a:lnTo>
                    <a:lnTo>
                      <a:pt x="1024340" y="296974"/>
                    </a:lnTo>
                    <a:cubicBezTo>
                      <a:pt x="1057827" y="263487"/>
                      <a:pt x="1057827" y="209221"/>
                      <a:pt x="1024340" y="175773"/>
                    </a:cubicBezTo>
                    <a:cubicBezTo>
                      <a:pt x="990893" y="142287"/>
                      <a:pt x="936587" y="142287"/>
                      <a:pt x="903140" y="175773"/>
                    </a:cubicBezTo>
                    <a:lnTo>
                      <a:pt x="836049" y="242861"/>
                    </a:lnTo>
                    <a:cubicBezTo>
                      <a:pt x="790473" y="212475"/>
                      <a:pt x="739459" y="191159"/>
                      <a:pt x="685800" y="180099"/>
                    </a:cubicBezTo>
                    <a:lnTo>
                      <a:pt x="685800" y="85725"/>
                    </a:lnTo>
                    <a:cubicBezTo>
                      <a:pt x="685800" y="38385"/>
                      <a:pt x="647415" y="0"/>
                      <a:pt x="600075" y="0"/>
                    </a:cubicBezTo>
                    <a:cubicBezTo>
                      <a:pt x="552735" y="0"/>
                      <a:pt x="514350" y="38385"/>
                      <a:pt x="514350" y="85725"/>
                    </a:cubicBezTo>
                    <a:lnTo>
                      <a:pt x="514350" y="180099"/>
                    </a:lnTo>
                    <a:cubicBezTo>
                      <a:pt x="460691" y="191159"/>
                      <a:pt x="409677" y="212476"/>
                      <a:pt x="364101" y="242861"/>
                    </a:cubicBezTo>
                    <a:lnTo>
                      <a:pt x="297010" y="175773"/>
                    </a:lnTo>
                    <a:cubicBezTo>
                      <a:pt x="263563" y="142287"/>
                      <a:pt x="209257" y="142287"/>
                      <a:pt x="175810" y="175773"/>
                    </a:cubicBezTo>
                    <a:cubicBezTo>
                      <a:pt x="142323" y="209222"/>
                      <a:pt x="142323" y="263488"/>
                      <a:pt x="175810" y="296974"/>
                    </a:cubicBezTo>
                    <a:lnTo>
                      <a:pt x="242901" y="364062"/>
                    </a:lnTo>
                    <a:lnTo>
                      <a:pt x="242861" y="364062"/>
                    </a:lnTo>
                    <a:cubicBezTo>
                      <a:pt x="212471" y="409638"/>
                      <a:pt x="191162" y="460691"/>
                      <a:pt x="180101" y="514350"/>
                    </a:cubicBezTo>
                    <a:lnTo>
                      <a:pt x="85725" y="514350"/>
                    </a:lnTo>
                    <a:cubicBezTo>
                      <a:pt x="38385" y="514350"/>
                      <a:pt x="0" y="552735"/>
                      <a:pt x="0" y="600075"/>
                    </a:cubicBezTo>
                    <a:cubicBezTo>
                      <a:pt x="0" y="647415"/>
                      <a:pt x="38385" y="685800"/>
                      <a:pt x="85725" y="68580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sp>
            <p:nvSpPr>
              <p:cNvPr id="18" name="Forma Livre: Forma 16">
                <a:extLst>
                  <a:ext uri="{FF2B5EF4-FFF2-40B4-BE49-F238E27FC236}">
                    <a16:creationId xmlns:a16="http://schemas.microsoft.com/office/drawing/2014/main" id="{BC408192-525B-982A-5432-EB4FD350C0A2}"/>
                  </a:ext>
                </a:extLst>
              </p:cNvPr>
              <p:cNvSpPr/>
              <p:nvPr/>
            </p:nvSpPr>
            <p:spPr>
              <a:xfrm>
                <a:off x="13696961" y="1418362"/>
                <a:ext cx="1543040" cy="1543032"/>
              </a:xfrm>
              <a:custGeom>
                <a:avLst/>
                <a:gdLst>
                  <a:gd name="connsiteX0" fmla="*/ 1457315 w 1543040"/>
                  <a:gd name="connsiteY0" fmla="*/ 857240 h 1543030"/>
                  <a:gd name="connsiteX1" fmla="*/ 1543040 w 1543040"/>
                  <a:gd name="connsiteY1" fmla="*/ 771515 h 1543030"/>
                  <a:gd name="connsiteX2" fmla="*/ 1457315 w 1543040"/>
                  <a:gd name="connsiteY2" fmla="*/ 685790 h 1543030"/>
                  <a:gd name="connsiteX3" fmla="*/ 1364742 w 1543040"/>
                  <a:gd name="connsiteY3" fmla="*/ 685790 h 1543030"/>
                  <a:gd name="connsiteX4" fmla="*/ 1251468 w 1543040"/>
                  <a:gd name="connsiteY4" fmla="*/ 412852 h 1543030"/>
                  <a:gd name="connsiteX5" fmla="*/ 1317098 w 1543040"/>
                  <a:gd name="connsiteY5" fmla="*/ 347260 h 1543030"/>
                  <a:gd name="connsiteX6" fmla="*/ 1316795 w 1543040"/>
                  <a:gd name="connsiteY6" fmla="*/ 226324 h 1543030"/>
                  <a:gd name="connsiteX7" fmla="*/ 1195859 w 1543040"/>
                  <a:gd name="connsiteY7" fmla="*/ 225942 h 1543030"/>
                  <a:gd name="connsiteX8" fmla="*/ 1130188 w 1543040"/>
                  <a:gd name="connsiteY8" fmla="*/ 291573 h 1543030"/>
                  <a:gd name="connsiteX9" fmla="*/ 857250 w 1543040"/>
                  <a:gd name="connsiteY9" fmla="*/ 178298 h 1543030"/>
                  <a:gd name="connsiteX10" fmla="*/ 857250 w 1543040"/>
                  <a:gd name="connsiteY10" fmla="*/ 85725 h 1543030"/>
                  <a:gd name="connsiteX11" fmla="*/ 771525 w 1543040"/>
                  <a:gd name="connsiteY11" fmla="*/ 0 h 1543030"/>
                  <a:gd name="connsiteX12" fmla="*/ 685800 w 1543040"/>
                  <a:gd name="connsiteY12" fmla="*/ 85725 h 1543030"/>
                  <a:gd name="connsiteX13" fmla="*/ 685800 w 1543040"/>
                  <a:gd name="connsiteY13" fmla="*/ 178298 h 1543030"/>
                  <a:gd name="connsiteX14" fmla="*/ 412861 w 1543040"/>
                  <a:gd name="connsiteY14" fmla="*/ 291573 h 1543030"/>
                  <a:gd name="connsiteX15" fmla="*/ 347191 w 1543040"/>
                  <a:gd name="connsiteY15" fmla="*/ 225942 h 1543030"/>
                  <a:gd name="connsiteX16" fmla="*/ 347152 w 1543040"/>
                  <a:gd name="connsiteY16" fmla="*/ 225942 h 1543030"/>
                  <a:gd name="connsiteX17" fmla="*/ 226255 w 1543040"/>
                  <a:gd name="connsiteY17" fmla="*/ 226324 h 1543030"/>
                  <a:gd name="connsiteX18" fmla="*/ 225942 w 1543040"/>
                  <a:gd name="connsiteY18" fmla="*/ 347260 h 1543030"/>
                  <a:gd name="connsiteX19" fmla="*/ 291583 w 1543040"/>
                  <a:gd name="connsiteY19" fmla="*/ 412852 h 1543030"/>
                  <a:gd name="connsiteX20" fmla="*/ 178308 w 1543040"/>
                  <a:gd name="connsiteY20" fmla="*/ 685790 h 1543030"/>
                  <a:gd name="connsiteX21" fmla="*/ 85725 w 1543040"/>
                  <a:gd name="connsiteY21" fmla="*/ 685790 h 1543030"/>
                  <a:gd name="connsiteX22" fmla="*/ 0 w 1543040"/>
                  <a:gd name="connsiteY22" fmla="*/ 771515 h 1543030"/>
                  <a:gd name="connsiteX23" fmla="*/ 85725 w 1543040"/>
                  <a:gd name="connsiteY23" fmla="*/ 857240 h 1543030"/>
                  <a:gd name="connsiteX24" fmla="*/ 178308 w 1543040"/>
                  <a:gd name="connsiteY24" fmla="*/ 857240 h 1543030"/>
                  <a:gd name="connsiteX25" fmla="*/ 291583 w 1543040"/>
                  <a:gd name="connsiteY25" fmla="*/ 1130179 h 1543030"/>
                  <a:gd name="connsiteX26" fmla="*/ 225942 w 1543040"/>
                  <a:gd name="connsiteY26" fmla="*/ 1195771 h 1543030"/>
                  <a:gd name="connsiteX27" fmla="*/ 226255 w 1543040"/>
                  <a:gd name="connsiteY27" fmla="*/ 1316707 h 1543030"/>
                  <a:gd name="connsiteX28" fmla="*/ 347191 w 1543040"/>
                  <a:gd name="connsiteY28" fmla="*/ 1317089 h 1543030"/>
                  <a:gd name="connsiteX29" fmla="*/ 412861 w 1543040"/>
                  <a:gd name="connsiteY29" fmla="*/ 1251458 h 1543030"/>
                  <a:gd name="connsiteX30" fmla="*/ 685800 w 1543040"/>
                  <a:gd name="connsiteY30" fmla="*/ 1364732 h 1543030"/>
                  <a:gd name="connsiteX31" fmla="*/ 685800 w 1543040"/>
                  <a:gd name="connsiteY31" fmla="*/ 1457305 h 1543030"/>
                  <a:gd name="connsiteX32" fmla="*/ 771525 w 1543040"/>
                  <a:gd name="connsiteY32" fmla="*/ 1543030 h 1543030"/>
                  <a:gd name="connsiteX33" fmla="*/ 857250 w 1543040"/>
                  <a:gd name="connsiteY33" fmla="*/ 1457305 h 1543030"/>
                  <a:gd name="connsiteX34" fmla="*/ 857250 w 1543040"/>
                  <a:gd name="connsiteY34" fmla="*/ 1364732 h 1543030"/>
                  <a:gd name="connsiteX35" fmla="*/ 1130188 w 1543040"/>
                  <a:gd name="connsiteY35" fmla="*/ 1251458 h 1543030"/>
                  <a:gd name="connsiteX36" fmla="*/ 1195859 w 1543040"/>
                  <a:gd name="connsiteY36" fmla="*/ 1317089 h 1543030"/>
                  <a:gd name="connsiteX37" fmla="*/ 1195898 w 1543040"/>
                  <a:gd name="connsiteY37" fmla="*/ 1317089 h 1543030"/>
                  <a:gd name="connsiteX38" fmla="*/ 1316795 w 1543040"/>
                  <a:gd name="connsiteY38" fmla="*/ 1316707 h 1543030"/>
                  <a:gd name="connsiteX39" fmla="*/ 1317098 w 1543040"/>
                  <a:gd name="connsiteY39" fmla="*/ 1195771 h 1543030"/>
                  <a:gd name="connsiteX40" fmla="*/ 1251468 w 1543040"/>
                  <a:gd name="connsiteY40" fmla="*/ 1130179 h 1543030"/>
                  <a:gd name="connsiteX41" fmla="*/ 1364742 w 1543040"/>
                  <a:gd name="connsiteY41" fmla="*/ 857240 h 1543030"/>
                  <a:gd name="connsiteX42" fmla="*/ 942965 w 1543040"/>
                  <a:gd name="connsiteY42" fmla="*/ 1028690 h 1543030"/>
                  <a:gd name="connsiteX43" fmla="*/ 882341 w 1543040"/>
                  <a:gd name="connsiteY43" fmla="*/ 1003590 h 1543030"/>
                  <a:gd name="connsiteX44" fmla="*/ 857240 w 1543040"/>
                  <a:gd name="connsiteY44" fmla="*/ 942965 h 1543030"/>
                  <a:gd name="connsiteX45" fmla="*/ 771515 w 1543040"/>
                  <a:gd name="connsiteY45" fmla="*/ 857240 h 1543030"/>
                  <a:gd name="connsiteX46" fmla="*/ 685790 w 1543040"/>
                  <a:gd name="connsiteY46" fmla="*/ 771515 h 1543030"/>
                  <a:gd name="connsiteX47" fmla="*/ 771515 w 1543040"/>
                  <a:gd name="connsiteY47" fmla="*/ 685790 h 1543030"/>
                  <a:gd name="connsiteX48" fmla="*/ 953301 w 1543040"/>
                  <a:gd name="connsiteY48" fmla="*/ 761179 h 1543030"/>
                  <a:gd name="connsiteX49" fmla="*/ 1028690 w 1543040"/>
                  <a:gd name="connsiteY49" fmla="*/ 942965 h 1543030"/>
                  <a:gd name="connsiteX50" fmla="*/ 1003590 w 1543040"/>
                  <a:gd name="connsiteY50" fmla="*/ 1003590 h 1543030"/>
                  <a:gd name="connsiteX51" fmla="*/ 942965 w 1543040"/>
                  <a:gd name="connsiteY51" fmla="*/ 1028690 h 15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43040" h="1543030">
                    <a:moveTo>
                      <a:pt x="1457315" y="857240"/>
                    </a:moveTo>
                    <a:cubicBezTo>
                      <a:pt x="1504655" y="857240"/>
                      <a:pt x="1543040" y="818855"/>
                      <a:pt x="1543040" y="771515"/>
                    </a:cubicBezTo>
                    <a:cubicBezTo>
                      <a:pt x="1543040" y="724175"/>
                      <a:pt x="1504655" y="685790"/>
                      <a:pt x="1457315" y="685790"/>
                    </a:cubicBezTo>
                    <a:lnTo>
                      <a:pt x="1364742" y="685790"/>
                    </a:lnTo>
                    <a:cubicBezTo>
                      <a:pt x="1350507" y="586751"/>
                      <a:pt x="1311504" y="492875"/>
                      <a:pt x="1251468" y="412852"/>
                    </a:cubicBezTo>
                    <a:lnTo>
                      <a:pt x="1317098" y="347260"/>
                    </a:lnTo>
                    <a:cubicBezTo>
                      <a:pt x="1350282" y="313734"/>
                      <a:pt x="1350125" y="259693"/>
                      <a:pt x="1316795" y="226324"/>
                    </a:cubicBezTo>
                    <a:cubicBezTo>
                      <a:pt x="1283455" y="192945"/>
                      <a:pt x="1229424" y="192798"/>
                      <a:pt x="1195859" y="225942"/>
                    </a:cubicBezTo>
                    <a:lnTo>
                      <a:pt x="1130188" y="291573"/>
                    </a:lnTo>
                    <a:cubicBezTo>
                      <a:pt x="1050165" y="231526"/>
                      <a:pt x="956289" y="192573"/>
                      <a:pt x="857250" y="178298"/>
                    </a:cubicBezTo>
                    <a:lnTo>
                      <a:pt x="857250" y="85725"/>
                    </a:lnTo>
                    <a:cubicBezTo>
                      <a:pt x="857250" y="38385"/>
                      <a:pt x="818865" y="0"/>
                      <a:pt x="771525" y="0"/>
                    </a:cubicBezTo>
                    <a:cubicBezTo>
                      <a:pt x="724185" y="0"/>
                      <a:pt x="685800" y="38385"/>
                      <a:pt x="685800" y="85725"/>
                    </a:cubicBezTo>
                    <a:lnTo>
                      <a:pt x="685800" y="178298"/>
                    </a:lnTo>
                    <a:cubicBezTo>
                      <a:pt x="586761" y="192573"/>
                      <a:pt x="492884" y="231526"/>
                      <a:pt x="412861" y="291573"/>
                    </a:cubicBezTo>
                    <a:lnTo>
                      <a:pt x="347191" y="225942"/>
                    </a:lnTo>
                    <a:lnTo>
                      <a:pt x="347152" y="225942"/>
                    </a:lnTo>
                    <a:cubicBezTo>
                      <a:pt x="313626" y="192798"/>
                      <a:pt x="259585" y="192945"/>
                      <a:pt x="226255" y="226324"/>
                    </a:cubicBezTo>
                    <a:cubicBezTo>
                      <a:pt x="192915" y="259693"/>
                      <a:pt x="192769" y="313734"/>
                      <a:pt x="225942" y="347260"/>
                    </a:cubicBezTo>
                    <a:lnTo>
                      <a:pt x="291583" y="412852"/>
                    </a:lnTo>
                    <a:cubicBezTo>
                      <a:pt x="231536" y="492875"/>
                      <a:pt x="192582" y="586751"/>
                      <a:pt x="178308" y="685790"/>
                    </a:cubicBezTo>
                    <a:lnTo>
                      <a:pt x="85725" y="685790"/>
                    </a:lnTo>
                    <a:cubicBezTo>
                      <a:pt x="38385" y="685790"/>
                      <a:pt x="0" y="724175"/>
                      <a:pt x="0" y="771515"/>
                    </a:cubicBezTo>
                    <a:cubicBezTo>
                      <a:pt x="0" y="818855"/>
                      <a:pt x="38385" y="857240"/>
                      <a:pt x="85725" y="857240"/>
                    </a:cubicBezTo>
                    <a:lnTo>
                      <a:pt x="178308" y="857240"/>
                    </a:lnTo>
                    <a:cubicBezTo>
                      <a:pt x="192582" y="956280"/>
                      <a:pt x="231536" y="1050156"/>
                      <a:pt x="291583" y="1130179"/>
                    </a:cubicBezTo>
                    <a:lnTo>
                      <a:pt x="225942" y="1195771"/>
                    </a:lnTo>
                    <a:cubicBezTo>
                      <a:pt x="192769" y="1229297"/>
                      <a:pt x="192915" y="1283338"/>
                      <a:pt x="226255" y="1316707"/>
                    </a:cubicBezTo>
                    <a:cubicBezTo>
                      <a:pt x="259585" y="1350085"/>
                      <a:pt x="313626" y="1350232"/>
                      <a:pt x="347191" y="1317089"/>
                    </a:cubicBezTo>
                    <a:lnTo>
                      <a:pt x="412861" y="1251458"/>
                    </a:lnTo>
                    <a:cubicBezTo>
                      <a:pt x="492884" y="1311504"/>
                      <a:pt x="586761" y="1350458"/>
                      <a:pt x="685800" y="1364732"/>
                    </a:cubicBezTo>
                    <a:lnTo>
                      <a:pt x="685800" y="1457305"/>
                    </a:lnTo>
                    <a:cubicBezTo>
                      <a:pt x="685800" y="1504645"/>
                      <a:pt x="724185" y="1543030"/>
                      <a:pt x="771525" y="1543030"/>
                    </a:cubicBezTo>
                    <a:cubicBezTo>
                      <a:pt x="818865" y="1543030"/>
                      <a:pt x="857250" y="1504645"/>
                      <a:pt x="857250" y="1457305"/>
                    </a:cubicBezTo>
                    <a:lnTo>
                      <a:pt x="857250" y="1364732"/>
                    </a:lnTo>
                    <a:cubicBezTo>
                      <a:pt x="956289" y="1350497"/>
                      <a:pt x="1050165" y="1311534"/>
                      <a:pt x="1130188" y="1251458"/>
                    </a:cubicBezTo>
                    <a:lnTo>
                      <a:pt x="1195859" y="1317089"/>
                    </a:lnTo>
                    <a:lnTo>
                      <a:pt x="1195898" y="1317089"/>
                    </a:lnTo>
                    <a:cubicBezTo>
                      <a:pt x="1229424" y="1350232"/>
                      <a:pt x="1283455" y="1350085"/>
                      <a:pt x="1316795" y="1316707"/>
                    </a:cubicBezTo>
                    <a:cubicBezTo>
                      <a:pt x="1350125" y="1283338"/>
                      <a:pt x="1350282" y="1229297"/>
                      <a:pt x="1317098" y="1195771"/>
                    </a:cubicBezTo>
                    <a:lnTo>
                      <a:pt x="1251468" y="1130179"/>
                    </a:lnTo>
                    <a:cubicBezTo>
                      <a:pt x="1311553" y="1050156"/>
                      <a:pt x="1350507" y="956280"/>
                      <a:pt x="1364742" y="857240"/>
                    </a:cubicBezTo>
                    <a:close/>
                    <a:moveTo>
                      <a:pt x="942965" y="1028690"/>
                    </a:moveTo>
                    <a:cubicBezTo>
                      <a:pt x="920236" y="1028690"/>
                      <a:pt x="898418" y="1019657"/>
                      <a:pt x="882341" y="1003590"/>
                    </a:cubicBezTo>
                    <a:cubicBezTo>
                      <a:pt x="866273" y="987513"/>
                      <a:pt x="857240" y="965695"/>
                      <a:pt x="857240" y="942965"/>
                    </a:cubicBezTo>
                    <a:cubicBezTo>
                      <a:pt x="857201" y="895625"/>
                      <a:pt x="818855" y="857279"/>
                      <a:pt x="771515" y="857240"/>
                    </a:cubicBezTo>
                    <a:cubicBezTo>
                      <a:pt x="724175" y="857240"/>
                      <a:pt x="685790" y="818855"/>
                      <a:pt x="685790" y="771515"/>
                    </a:cubicBezTo>
                    <a:cubicBezTo>
                      <a:pt x="685790" y="724175"/>
                      <a:pt x="724175" y="685790"/>
                      <a:pt x="771515" y="685790"/>
                    </a:cubicBezTo>
                    <a:cubicBezTo>
                      <a:pt x="839713" y="685868"/>
                      <a:pt x="905080" y="712997"/>
                      <a:pt x="953301" y="761179"/>
                    </a:cubicBezTo>
                    <a:cubicBezTo>
                      <a:pt x="1001483" y="809401"/>
                      <a:pt x="1028612" y="874767"/>
                      <a:pt x="1028690" y="942965"/>
                    </a:cubicBezTo>
                    <a:cubicBezTo>
                      <a:pt x="1028690" y="965704"/>
                      <a:pt x="1019657" y="987513"/>
                      <a:pt x="1003590" y="1003590"/>
                    </a:cubicBezTo>
                    <a:cubicBezTo>
                      <a:pt x="987513" y="1019657"/>
                      <a:pt x="965704" y="1028690"/>
                      <a:pt x="942965" y="1028690"/>
                    </a:cubicBezTo>
                    <a:close/>
                  </a:path>
                </a:pathLst>
              </a:custGeom>
              <a:grp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grpSp>
      <p:grpSp>
        <p:nvGrpSpPr>
          <p:cNvPr id="21" name="Agrupar 20">
            <a:extLst>
              <a:ext uri="{FF2B5EF4-FFF2-40B4-BE49-F238E27FC236}">
                <a16:creationId xmlns:a16="http://schemas.microsoft.com/office/drawing/2014/main" id="{B2BC771F-56CE-2C6E-9405-0858ECFB82CE}"/>
              </a:ext>
            </a:extLst>
          </p:cNvPr>
          <p:cNvGrpSpPr/>
          <p:nvPr/>
        </p:nvGrpSpPr>
        <p:grpSpPr>
          <a:xfrm>
            <a:off x="2021294" y="1373747"/>
            <a:ext cx="2412000" cy="4678244"/>
            <a:chOff x="4202091" y="1549170"/>
            <a:chExt cx="2606404" cy="5420009"/>
          </a:xfrm>
        </p:grpSpPr>
        <p:sp>
          <p:nvSpPr>
            <p:cNvPr id="22" name="Retângulo: Cantos Arredondados 20">
              <a:extLst>
                <a:ext uri="{FF2B5EF4-FFF2-40B4-BE49-F238E27FC236}">
                  <a16:creationId xmlns:a16="http://schemas.microsoft.com/office/drawing/2014/main" id="{B5D0C8B6-959C-8906-A03D-B9E3491346E0}"/>
                </a:ext>
              </a:extLst>
            </p:cNvPr>
            <p:cNvSpPr/>
            <p:nvPr/>
          </p:nvSpPr>
          <p:spPr>
            <a:xfrm>
              <a:off x="4202091" y="1992419"/>
              <a:ext cx="2606404" cy="4976760"/>
            </a:xfrm>
            <a:prstGeom prst="roundRect">
              <a:avLst>
                <a:gd name="adj" fmla="val 56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3" name="Elipse 21">
              <a:extLst>
                <a:ext uri="{FF2B5EF4-FFF2-40B4-BE49-F238E27FC236}">
                  <a16:creationId xmlns:a16="http://schemas.microsoft.com/office/drawing/2014/main" id="{DE5E10AD-9795-87A1-098D-A6AD8AC99CBA}"/>
                </a:ext>
              </a:extLst>
            </p:cNvPr>
            <p:cNvSpPr/>
            <p:nvPr/>
          </p:nvSpPr>
          <p:spPr>
            <a:xfrm>
              <a:off x="5095007" y="1623995"/>
              <a:ext cx="781508" cy="781508"/>
            </a:xfrm>
            <a:prstGeom prst="ellipse">
              <a:avLst/>
            </a:prstGeom>
            <a:solidFill>
              <a:srgbClr val="EA622B"/>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4" name="Elipse 22">
              <a:extLst>
                <a:ext uri="{FF2B5EF4-FFF2-40B4-BE49-F238E27FC236}">
                  <a16:creationId xmlns:a16="http://schemas.microsoft.com/office/drawing/2014/main" id="{5240D5DD-072A-27FA-579B-2B25BE517DAA}"/>
                </a:ext>
              </a:extLst>
            </p:cNvPr>
            <p:cNvSpPr/>
            <p:nvPr/>
          </p:nvSpPr>
          <p:spPr>
            <a:xfrm>
              <a:off x="5020182" y="1549170"/>
              <a:ext cx="931158" cy="931158"/>
            </a:xfrm>
            <a:prstGeom prst="ellipse">
              <a:avLst/>
            </a:prstGeom>
            <a:noFill/>
            <a:ln w="28575">
              <a:solidFill>
                <a:srgbClr val="EA62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5" name="CaixaDeTexto 24">
              <a:extLst>
                <a:ext uri="{FF2B5EF4-FFF2-40B4-BE49-F238E27FC236}">
                  <a16:creationId xmlns:a16="http://schemas.microsoft.com/office/drawing/2014/main" id="{F9C25419-4528-3DCE-3496-EB6E16E8B0E7}"/>
                </a:ext>
              </a:extLst>
            </p:cNvPr>
            <p:cNvSpPr txBox="1"/>
            <p:nvPr/>
          </p:nvSpPr>
          <p:spPr>
            <a:xfrm>
              <a:off x="4353291" y="4021302"/>
              <a:ext cx="2221391" cy="6061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Examination</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Records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at</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RNDS.</a:t>
              </a:r>
            </a:p>
          </p:txBody>
        </p:sp>
        <p:sp>
          <p:nvSpPr>
            <p:cNvPr id="26" name="CaixaDeTexto 25">
              <a:extLst>
                <a:ext uri="{FF2B5EF4-FFF2-40B4-BE49-F238E27FC236}">
                  <a16:creationId xmlns:a16="http://schemas.microsoft.com/office/drawing/2014/main" id="{82C3BFEA-1C8C-7CAA-8AD7-E01B68BE606C}"/>
                </a:ext>
              </a:extLst>
            </p:cNvPr>
            <p:cNvSpPr txBox="1"/>
            <p:nvPr/>
          </p:nvSpPr>
          <p:spPr>
            <a:xfrm>
              <a:off x="4496226" y="2965046"/>
              <a:ext cx="1980000" cy="11053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2800" b="1" dirty="0">
                  <a:solidFill>
                    <a:srgbClr val="EA622B"/>
                  </a:solidFill>
                  <a:latin typeface="Montserrat" pitchFamily="2" charset="77"/>
                  <a:cs typeface="Calibri" panose="020F0502020204030204" pitchFamily="34" charset="0"/>
                </a:rPr>
                <a:t>70.2</a:t>
              </a:r>
              <a:r>
                <a:rPr kumimoji="0" lang="pt-BR" sz="28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rPr>
                <a:t> </a:t>
              </a:r>
              <a:r>
                <a:rPr kumimoji="0" lang="pt-BR" sz="2800" b="1" u="none" strike="noStrike" kern="1200" cap="none" spc="0" normalizeH="0" baseline="0" noProof="0" dirty="0" err="1">
                  <a:ln>
                    <a:noFill/>
                  </a:ln>
                  <a:solidFill>
                    <a:srgbClr val="EA622B"/>
                  </a:solidFill>
                  <a:effectLst/>
                  <a:uLnTx/>
                  <a:uFillTx/>
                  <a:latin typeface="Montserrat" pitchFamily="2" charset="77"/>
                  <a:cs typeface="Calibri" panose="020F0502020204030204" pitchFamily="34" charset="0"/>
                </a:rPr>
                <a:t>million</a:t>
              </a:r>
              <a:endParaRPr kumimoji="0" lang="pt-BR" sz="28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endParaRPr>
            </a:p>
          </p:txBody>
        </p:sp>
        <p:sp>
          <p:nvSpPr>
            <p:cNvPr id="28" name="CaixaDeTexto 27">
              <a:extLst>
                <a:ext uri="{FF2B5EF4-FFF2-40B4-BE49-F238E27FC236}">
                  <a16:creationId xmlns:a16="http://schemas.microsoft.com/office/drawing/2014/main" id="{B6515A99-97CB-7677-CC46-68706D302CA9}"/>
                </a:ext>
              </a:extLst>
            </p:cNvPr>
            <p:cNvSpPr txBox="1"/>
            <p:nvPr/>
          </p:nvSpPr>
          <p:spPr>
            <a:xfrm>
              <a:off x="4473986" y="4903917"/>
              <a:ext cx="1980000" cy="509311"/>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pt-BR" sz="28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rPr>
                <a:t>+686</a:t>
              </a:r>
            </a:p>
          </p:txBody>
        </p:sp>
        <p:sp>
          <p:nvSpPr>
            <p:cNvPr id="29" name="CaixaDeTexto 28">
              <a:extLst>
                <a:ext uri="{FF2B5EF4-FFF2-40B4-BE49-F238E27FC236}">
                  <a16:creationId xmlns:a16="http://schemas.microsoft.com/office/drawing/2014/main" id="{D3DE23BF-ED49-1853-7EC8-EF82E4BF2325}"/>
                </a:ext>
              </a:extLst>
            </p:cNvPr>
            <p:cNvSpPr txBox="1"/>
            <p:nvPr/>
          </p:nvSpPr>
          <p:spPr>
            <a:xfrm>
              <a:off x="4312332" y="5325380"/>
              <a:ext cx="2452649" cy="85578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Laboratories</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qualified</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to</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send</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exams</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to</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RNDS (308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sending</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a:t>
              </a:r>
            </a:p>
          </p:txBody>
        </p:sp>
      </p:grpSp>
      <p:grpSp>
        <p:nvGrpSpPr>
          <p:cNvPr id="35" name="Agrupar 34">
            <a:extLst>
              <a:ext uri="{FF2B5EF4-FFF2-40B4-BE49-F238E27FC236}">
                <a16:creationId xmlns:a16="http://schemas.microsoft.com/office/drawing/2014/main" id="{7D9A21B7-4A89-B72D-CEBA-F0AB1B49247A}"/>
              </a:ext>
            </a:extLst>
          </p:cNvPr>
          <p:cNvGrpSpPr/>
          <p:nvPr/>
        </p:nvGrpSpPr>
        <p:grpSpPr>
          <a:xfrm>
            <a:off x="8039195" y="1304845"/>
            <a:ext cx="2412000" cy="3186473"/>
            <a:chOff x="8069007" y="1548602"/>
            <a:chExt cx="2606403" cy="3698933"/>
          </a:xfrm>
        </p:grpSpPr>
        <p:sp>
          <p:nvSpPr>
            <p:cNvPr id="36" name="Retângulo: Cantos Arredondados 34">
              <a:extLst>
                <a:ext uri="{FF2B5EF4-FFF2-40B4-BE49-F238E27FC236}">
                  <a16:creationId xmlns:a16="http://schemas.microsoft.com/office/drawing/2014/main" id="{16BA22BC-AD44-2B3B-1B9E-825D30CEBE9F}"/>
                </a:ext>
              </a:extLst>
            </p:cNvPr>
            <p:cNvSpPr/>
            <p:nvPr/>
          </p:nvSpPr>
          <p:spPr>
            <a:xfrm>
              <a:off x="8069007" y="2001771"/>
              <a:ext cx="2606403" cy="3245764"/>
            </a:xfrm>
            <a:prstGeom prst="roundRect">
              <a:avLst>
                <a:gd name="adj" fmla="val 564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37" name="Elipse 35">
              <a:extLst>
                <a:ext uri="{FF2B5EF4-FFF2-40B4-BE49-F238E27FC236}">
                  <a16:creationId xmlns:a16="http://schemas.microsoft.com/office/drawing/2014/main" id="{E21A6308-DE23-2DB8-40FF-5AFC035F1D3B}"/>
                </a:ext>
              </a:extLst>
            </p:cNvPr>
            <p:cNvSpPr/>
            <p:nvPr/>
          </p:nvSpPr>
          <p:spPr>
            <a:xfrm>
              <a:off x="8994790" y="1623428"/>
              <a:ext cx="781508" cy="781508"/>
            </a:xfrm>
            <a:prstGeom prst="ellipse">
              <a:avLst/>
            </a:prstGeom>
            <a:solidFill>
              <a:srgbClr val="EA622B"/>
            </a:solidFill>
            <a:ln w="730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38" name="Elipse 36">
              <a:extLst>
                <a:ext uri="{FF2B5EF4-FFF2-40B4-BE49-F238E27FC236}">
                  <a16:creationId xmlns:a16="http://schemas.microsoft.com/office/drawing/2014/main" id="{ECA06F50-887D-1DC7-DD71-D34F432843A6}"/>
                </a:ext>
              </a:extLst>
            </p:cNvPr>
            <p:cNvSpPr/>
            <p:nvPr/>
          </p:nvSpPr>
          <p:spPr>
            <a:xfrm>
              <a:off x="8919965" y="1548602"/>
              <a:ext cx="931158" cy="931158"/>
            </a:xfrm>
            <a:prstGeom prst="ellipse">
              <a:avLst/>
            </a:prstGeom>
            <a:noFill/>
            <a:ln w="28575">
              <a:solidFill>
                <a:srgbClr val="EA62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39" name="CaixaDeTexto 38">
              <a:extLst>
                <a:ext uri="{FF2B5EF4-FFF2-40B4-BE49-F238E27FC236}">
                  <a16:creationId xmlns:a16="http://schemas.microsoft.com/office/drawing/2014/main" id="{494C51F0-A065-297F-9874-4DB04F96A60A}"/>
                </a:ext>
              </a:extLst>
            </p:cNvPr>
            <p:cNvSpPr txBox="1"/>
            <p:nvPr/>
          </p:nvSpPr>
          <p:spPr>
            <a:xfrm>
              <a:off x="8402209" y="3184094"/>
              <a:ext cx="1987018" cy="1107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Basic Health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Units</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integrated</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to</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a:t>
              </a:r>
              <a:r>
                <a:rPr kumimoji="0" lang="pt-BR" sz="1400" u="none" strike="noStrike" kern="1200" cap="none" spc="0" normalizeH="0" baseline="0" noProof="0" dirty="0" err="1">
                  <a:ln>
                    <a:noFill/>
                  </a:ln>
                  <a:solidFill>
                    <a:schemeClr val="tx1">
                      <a:lumMod val="65000"/>
                      <a:lumOff val="35000"/>
                    </a:schemeClr>
                  </a:solidFill>
                  <a:effectLst/>
                  <a:uLnTx/>
                  <a:uFillTx/>
                  <a:latin typeface="Calibri" panose="020F0502020204030204" pitchFamily="34" charset="0"/>
                  <a:cs typeface="Calibri" panose="020F0502020204030204" pitchFamily="34" charset="0"/>
                </a:rPr>
                <a:t>the</a:t>
              </a:r>
              <a:r>
                <a:rPr kumimoji="0" lang="pt-BR" sz="140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cs typeface="Calibri" panose="020F0502020204030204" pitchFamily="34" charset="0"/>
                </a:rPr>
                <a:t> RNDS via PEC e-SUS APS</a:t>
              </a:r>
            </a:p>
          </p:txBody>
        </p:sp>
        <p:sp>
          <p:nvSpPr>
            <p:cNvPr id="40" name="CaixaDeTexto 39">
              <a:extLst>
                <a:ext uri="{FF2B5EF4-FFF2-40B4-BE49-F238E27FC236}">
                  <a16:creationId xmlns:a16="http://schemas.microsoft.com/office/drawing/2014/main" id="{1F455423-FC16-0D3B-6128-5F916EE89AE1}"/>
                </a:ext>
              </a:extLst>
            </p:cNvPr>
            <p:cNvSpPr txBox="1"/>
            <p:nvPr/>
          </p:nvSpPr>
          <p:spPr>
            <a:xfrm>
              <a:off x="8394257" y="2628179"/>
              <a:ext cx="1980000" cy="6073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8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rPr>
                <a:t>4,012</a:t>
              </a:r>
            </a:p>
          </p:txBody>
        </p:sp>
        <p:sp>
          <p:nvSpPr>
            <p:cNvPr id="41" name="Forma Livre: Forma 39">
              <a:extLst>
                <a:ext uri="{FF2B5EF4-FFF2-40B4-BE49-F238E27FC236}">
                  <a16:creationId xmlns:a16="http://schemas.microsoft.com/office/drawing/2014/main" id="{54C9FE4F-03F0-2F8A-1F0C-E38A4AE59DF0}"/>
                </a:ext>
              </a:extLst>
            </p:cNvPr>
            <p:cNvSpPr/>
            <p:nvPr/>
          </p:nvSpPr>
          <p:spPr>
            <a:xfrm>
              <a:off x="9140111" y="1757358"/>
              <a:ext cx="466850" cy="455330"/>
            </a:xfrm>
            <a:custGeom>
              <a:avLst/>
              <a:gdLst>
                <a:gd name="connsiteX0" fmla="*/ 1261872 w 4608576"/>
                <a:gd name="connsiteY0" fmla="*/ 0 h 4169664"/>
                <a:gd name="connsiteX1" fmla="*/ 1261872 w 4608576"/>
                <a:gd name="connsiteY1" fmla="*/ 1097280 h 4169664"/>
                <a:gd name="connsiteX2" fmla="*/ 0 w 4608576"/>
                <a:gd name="connsiteY2" fmla="*/ 1097280 h 4169664"/>
                <a:gd name="connsiteX3" fmla="*/ 0 w 4608576"/>
                <a:gd name="connsiteY3" fmla="*/ 4169664 h 4169664"/>
                <a:gd name="connsiteX4" fmla="*/ 1810512 w 4608576"/>
                <a:gd name="connsiteY4" fmla="*/ 4169664 h 4169664"/>
                <a:gd name="connsiteX5" fmla="*/ 1810512 w 4608576"/>
                <a:gd name="connsiteY5" fmla="*/ 2852928 h 4169664"/>
                <a:gd name="connsiteX6" fmla="*/ 2798064 w 4608576"/>
                <a:gd name="connsiteY6" fmla="*/ 2852928 h 4169664"/>
                <a:gd name="connsiteX7" fmla="*/ 2798064 w 4608576"/>
                <a:gd name="connsiteY7" fmla="*/ 4169664 h 4169664"/>
                <a:gd name="connsiteX8" fmla="*/ 4608576 w 4608576"/>
                <a:gd name="connsiteY8" fmla="*/ 4169664 h 4169664"/>
                <a:gd name="connsiteX9" fmla="*/ 4608576 w 4608576"/>
                <a:gd name="connsiteY9" fmla="*/ 1097280 h 4169664"/>
                <a:gd name="connsiteX10" fmla="*/ 3346704 w 4608576"/>
                <a:gd name="connsiteY10" fmla="*/ 1097280 h 4169664"/>
                <a:gd name="connsiteX11" fmla="*/ 3346704 w 4608576"/>
                <a:gd name="connsiteY11" fmla="*/ 0 h 4169664"/>
                <a:gd name="connsiteX12" fmla="*/ 2194550 w 4608576"/>
                <a:gd name="connsiteY12" fmla="*/ 329204 h 4169664"/>
                <a:gd name="connsiteX13" fmla="*/ 2413987 w 4608576"/>
                <a:gd name="connsiteY13" fmla="*/ 329204 h 4169664"/>
                <a:gd name="connsiteX14" fmla="*/ 2413987 w 4608576"/>
                <a:gd name="connsiteY14" fmla="*/ 768125 h 4169664"/>
                <a:gd name="connsiteX15" fmla="*/ 2852908 w 4608576"/>
                <a:gd name="connsiteY15" fmla="*/ 768125 h 4169664"/>
                <a:gd name="connsiteX16" fmla="*/ 2852908 w 4608576"/>
                <a:gd name="connsiteY16" fmla="*/ 987562 h 4169664"/>
                <a:gd name="connsiteX17" fmla="*/ 2413987 w 4608576"/>
                <a:gd name="connsiteY17" fmla="*/ 987562 h 4169664"/>
                <a:gd name="connsiteX18" fmla="*/ 2413987 w 4608576"/>
                <a:gd name="connsiteY18" fmla="*/ 1426484 h 4169664"/>
                <a:gd name="connsiteX19" fmla="*/ 2194550 w 4608576"/>
                <a:gd name="connsiteY19" fmla="*/ 1426484 h 4169664"/>
                <a:gd name="connsiteX20" fmla="*/ 2194550 w 4608576"/>
                <a:gd name="connsiteY20" fmla="*/ 987562 h 4169664"/>
                <a:gd name="connsiteX21" fmla="*/ 1755628 w 4608576"/>
                <a:gd name="connsiteY21" fmla="*/ 987562 h 4169664"/>
                <a:gd name="connsiteX22" fmla="*/ 1755628 w 4608576"/>
                <a:gd name="connsiteY22" fmla="*/ 768125 h 4169664"/>
                <a:gd name="connsiteX23" fmla="*/ 2194550 w 4608576"/>
                <a:gd name="connsiteY23" fmla="*/ 768125 h 4169664"/>
                <a:gd name="connsiteX24" fmla="*/ 438902 w 4608576"/>
                <a:gd name="connsiteY24" fmla="*/ 1755668 h 4169664"/>
                <a:gd name="connsiteX25" fmla="*/ 1426454 w 4608576"/>
                <a:gd name="connsiteY25" fmla="*/ 1755668 h 4169664"/>
                <a:gd name="connsiteX26" fmla="*/ 1426454 w 4608576"/>
                <a:gd name="connsiteY26" fmla="*/ 2414026 h 4169664"/>
                <a:gd name="connsiteX27" fmla="*/ 438902 w 4608576"/>
                <a:gd name="connsiteY27" fmla="*/ 2414026 h 4169664"/>
                <a:gd name="connsiteX28" fmla="*/ 1810502 w 4608576"/>
                <a:gd name="connsiteY28" fmla="*/ 1755668 h 4169664"/>
                <a:gd name="connsiteX29" fmla="*/ 2798054 w 4608576"/>
                <a:gd name="connsiteY29" fmla="*/ 1755668 h 4169664"/>
                <a:gd name="connsiteX30" fmla="*/ 2798054 w 4608576"/>
                <a:gd name="connsiteY30" fmla="*/ 2414026 h 4169664"/>
                <a:gd name="connsiteX31" fmla="*/ 1810502 w 4608576"/>
                <a:gd name="connsiteY31" fmla="*/ 2414026 h 4169664"/>
                <a:gd name="connsiteX32" fmla="*/ 3182102 w 4608576"/>
                <a:gd name="connsiteY32" fmla="*/ 1755668 h 4169664"/>
                <a:gd name="connsiteX33" fmla="*/ 4169654 w 4608576"/>
                <a:gd name="connsiteY33" fmla="*/ 1755668 h 4169664"/>
                <a:gd name="connsiteX34" fmla="*/ 4169654 w 4608576"/>
                <a:gd name="connsiteY34" fmla="*/ 2414026 h 4169664"/>
                <a:gd name="connsiteX35" fmla="*/ 3182102 w 4608576"/>
                <a:gd name="connsiteY35" fmla="*/ 2414026 h 4169664"/>
                <a:gd name="connsiteX36" fmla="*/ 438902 w 4608576"/>
                <a:gd name="connsiteY36" fmla="*/ 2852948 h 4169664"/>
                <a:gd name="connsiteX37" fmla="*/ 1426454 w 4608576"/>
                <a:gd name="connsiteY37" fmla="*/ 2852948 h 4169664"/>
                <a:gd name="connsiteX38" fmla="*/ 1426454 w 4608576"/>
                <a:gd name="connsiteY38" fmla="*/ 3511306 h 4169664"/>
                <a:gd name="connsiteX39" fmla="*/ 438902 w 4608576"/>
                <a:gd name="connsiteY39" fmla="*/ 3511306 h 4169664"/>
                <a:gd name="connsiteX40" fmla="*/ 3182102 w 4608576"/>
                <a:gd name="connsiteY40" fmla="*/ 2852948 h 4169664"/>
                <a:gd name="connsiteX41" fmla="*/ 4169654 w 4608576"/>
                <a:gd name="connsiteY41" fmla="*/ 2852948 h 4169664"/>
                <a:gd name="connsiteX42" fmla="*/ 4169654 w 4608576"/>
                <a:gd name="connsiteY42" fmla="*/ 3511306 h 4169664"/>
                <a:gd name="connsiteX43" fmla="*/ 3182102 w 4608576"/>
                <a:gd name="connsiteY43" fmla="*/ 3511306 h 416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608576" h="4169664">
                  <a:moveTo>
                    <a:pt x="1261872" y="0"/>
                  </a:moveTo>
                  <a:lnTo>
                    <a:pt x="1261872" y="1097280"/>
                  </a:lnTo>
                  <a:lnTo>
                    <a:pt x="0" y="1097280"/>
                  </a:lnTo>
                  <a:lnTo>
                    <a:pt x="0" y="4169664"/>
                  </a:lnTo>
                  <a:lnTo>
                    <a:pt x="1810512" y="4169664"/>
                  </a:lnTo>
                  <a:lnTo>
                    <a:pt x="1810512" y="2852928"/>
                  </a:lnTo>
                  <a:lnTo>
                    <a:pt x="2798064" y="2852928"/>
                  </a:lnTo>
                  <a:lnTo>
                    <a:pt x="2798064" y="4169664"/>
                  </a:lnTo>
                  <a:lnTo>
                    <a:pt x="4608576" y="4169664"/>
                  </a:lnTo>
                  <a:lnTo>
                    <a:pt x="4608576" y="1097280"/>
                  </a:lnTo>
                  <a:lnTo>
                    <a:pt x="3346704" y="1097280"/>
                  </a:lnTo>
                  <a:lnTo>
                    <a:pt x="3346704" y="0"/>
                  </a:lnTo>
                  <a:close/>
                  <a:moveTo>
                    <a:pt x="2194550" y="329204"/>
                  </a:moveTo>
                  <a:lnTo>
                    <a:pt x="2413987" y="329204"/>
                  </a:lnTo>
                  <a:lnTo>
                    <a:pt x="2413987" y="768125"/>
                  </a:lnTo>
                  <a:lnTo>
                    <a:pt x="2852908" y="768125"/>
                  </a:lnTo>
                  <a:lnTo>
                    <a:pt x="2852908" y="987562"/>
                  </a:lnTo>
                  <a:lnTo>
                    <a:pt x="2413987" y="987562"/>
                  </a:lnTo>
                  <a:lnTo>
                    <a:pt x="2413987" y="1426484"/>
                  </a:lnTo>
                  <a:lnTo>
                    <a:pt x="2194550" y="1426484"/>
                  </a:lnTo>
                  <a:lnTo>
                    <a:pt x="2194550" y="987562"/>
                  </a:lnTo>
                  <a:lnTo>
                    <a:pt x="1755628" y="987562"/>
                  </a:lnTo>
                  <a:lnTo>
                    <a:pt x="1755628" y="768125"/>
                  </a:lnTo>
                  <a:lnTo>
                    <a:pt x="2194550" y="768125"/>
                  </a:lnTo>
                  <a:close/>
                  <a:moveTo>
                    <a:pt x="438902" y="1755668"/>
                  </a:moveTo>
                  <a:lnTo>
                    <a:pt x="1426454" y="1755668"/>
                  </a:lnTo>
                  <a:lnTo>
                    <a:pt x="1426454" y="2414026"/>
                  </a:lnTo>
                  <a:lnTo>
                    <a:pt x="438902" y="2414026"/>
                  </a:lnTo>
                  <a:close/>
                  <a:moveTo>
                    <a:pt x="1810502" y="1755668"/>
                  </a:moveTo>
                  <a:lnTo>
                    <a:pt x="2798054" y="1755668"/>
                  </a:lnTo>
                  <a:lnTo>
                    <a:pt x="2798054" y="2414026"/>
                  </a:lnTo>
                  <a:lnTo>
                    <a:pt x="1810502" y="2414026"/>
                  </a:lnTo>
                  <a:close/>
                  <a:moveTo>
                    <a:pt x="3182102" y="1755668"/>
                  </a:moveTo>
                  <a:lnTo>
                    <a:pt x="4169654" y="1755668"/>
                  </a:lnTo>
                  <a:lnTo>
                    <a:pt x="4169654" y="2414026"/>
                  </a:lnTo>
                  <a:lnTo>
                    <a:pt x="3182102" y="2414026"/>
                  </a:lnTo>
                  <a:close/>
                  <a:moveTo>
                    <a:pt x="438902" y="2852948"/>
                  </a:moveTo>
                  <a:lnTo>
                    <a:pt x="1426454" y="2852948"/>
                  </a:lnTo>
                  <a:lnTo>
                    <a:pt x="1426454" y="3511306"/>
                  </a:lnTo>
                  <a:lnTo>
                    <a:pt x="438902" y="3511306"/>
                  </a:lnTo>
                  <a:close/>
                  <a:moveTo>
                    <a:pt x="3182102" y="2852948"/>
                  </a:moveTo>
                  <a:lnTo>
                    <a:pt x="4169654" y="2852948"/>
                  </a:lnTo>
                  <a:lnTo>
                    <a:pt x="4169654" y="3511306"/>
                  </a:lnTo>
                  <a:lnTo>
                    <a:pt x="3182102" y="3511306"/>
                  </a:lnTo>
                  <a:close/>
                </a:path>
              </a:pathLst>
            </a:custGeom>
            <a:solidFill>
              <a:schemeClr val="bg1"/>
            </a:solidFill>
            <a:ln w="97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endParaRPr>
            </a:p>
          </p:txBody>
        </p:sp>
      </p:grpSp>
      <p:sp>
        <p:nvSpPr>
          <p:cNvPr id="42" name="CaixaDeTexto 41">
            <a:extLst>
              <a:ext uri="{FF2B5EF4-FFF2-40B4-BE49-F238E27FC236}">
                <a16:creationId xmlns:a16="http://schemas.microsoft.com/office/drawing/2014/main" id="{7F481501-1BDB-93B8-80B6-37A9E875468C}"/>
              </a:ext>
            </a:extLst>
          </p:cNvPr>
          <p:cNvSpPr txBox="1"/>
          <p:nvPr/>
        </p:nvSpPr>
        <p:spPr>
          <a:xfrm>
            <a:off x="3872812" y="663259"/>
            <a:ext cx="7781297" cy="646331"/>
          </a:xfrm>
          <a:prstGeom prst="rect">
            <a:avLst/>
          </a:prstGeom>
          <a:noFill/>
        </p:spPr>
        <p:txBody>
          <a:bodyPr wrap="square" rtlCol="0">
            <a:spAutoFit/>
          </a:bodyPr>
          <a:lstStyle/>
          <a:p>
            <a:r>
              <a:rPr lang="pt-BR" sz="3600" b="1" dirty="0">
                <a:solidFill>
                  <a:srgbClr val="EA622B"/>
                </a:solidFill>
                <a:latin typeface="Montserrat ExtraBold" pitchFamily="2" charset="77"/>
              </a:rPr>
              <a:t>RNDS IN NUMBERS</a:t>
            </a:r>
          </a:p>
        </p:txBody>
      </p:sp>
      <p:sp>
        <p:nvSpPr>
          <p:cNvPr id="44" name="CaixaDeTexto 43">
            <a:extLst>
              <a:ext uri="{FF2B5EF4-FFF2-40B4-BE49-F238E27FC236}">
                <a16:creationId xmlns:a16="http://schemas.microsoft.com/office/drawing/2014/main" id="{57F961A1-19A9-378B-5E75-7853C178F4FC}"/>
              </a:ext>
            </a:extLst>
          </p:cNvPr>
          <p:cNvSpPr txBox="1"/>
          <p:nvPr/>
        </p:nvSpPr>
        <p:spPr>
          <a:xfrm>
            <a:off x="9559006" y="4578759"/>
            <a:ext cx="790601" cy="246221"/>
          </a:xfrm>
          <a:prstGeom prst="rect">
            <a:avLst/>
          </a:prstGeom>
          <a:noFill/>
        </p:spPr>
        <p:txBody>
          <a:bodyPr wrap="none" rtlCol="0">
            <a:spAutoFit/>
          </a:bodyPr>
          <a:lstStyle/>
          <a:p>
            <a:r>
              <a:rPr lang="pt-BR" sz="1000" b="1" dirty="0" err="1">
                <a:solidFill>
                  <a:schemeClr val="tx1">
                    <a:lumMod val="65000"/>
                    <a:lumOff val="35000"/>
                  </a:schemeClr>
                </a:solidFill>
                <a:latin typeface="+mj-lt"/>
              </a:rPr>
              <a:t>Jun</a:t>
            </a:r>
            <a:r>
              <a:rPr lang="pt-BR" sz="1000" b="1" dirty="0">
                <a:solidFill>
                  <a:schemeClr val="tx1">
                    <a:lumMod val="65000"/>
                    <a:lumOff val="35000"/>
                  </a:schemeClr>
                </a:solidFill>
                <a:latin typeface="+mj-lt"/>
              </a:rPr>
              <a:t>/2023</a:t>
            </a:r>
          </a:p>
        </p:txBody>
      </p:sp>
      <p:sp>
        <p:nvSpPr>
          <p:cNvPr id="4" name="CaixaDeTexto 3">
            <a:extLst>
              <a:ext uri="{FF2B5EF4-FFF2-40B4-BE49-F238E27FC236}">
                <a16:creationId xmlns:a16="http://schemas.microsoft.com/office/drawing/2014/main" id="{194E7A0C-D5A9-B927-57D6-C847F385774A}"/>
              </a:ext>
            </a:extLst>
          </p:cNvPr>
          <p:cNvSpPr txBox="1"/>
          <p:nvPr/>
        </p:nvSpPr>
        <p:spPr>
          <a:xfrm>
            <a:off x="5613203" y="5264751"/>
            <a:ext cx="1832701" cy="487762"/>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pt-BR" sz="16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rPr>
              <a:t> +1</a:t>
            </a:r>
            <a:r>
              <a:rPr lang="pt-BR" sz="1600" b="1" dirty="0">
                <a:solidFill>
                  <a:srgbClr val="EA622B"/>
                </a:solidFill>
                <a:latin typeface="Montserrat" pitchFamily="2" charset="77"/>
                <a:cs typeface="Calibri" panose="020F0502020204030204" pitchFamily="34" charset="0"/>
              </a:rPr>
              <a:t>.38</a:t>
            </a:r>
            <a:r>
              <a:rPr kumimoji="0" lang="pt-BR" sz="16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rPr>
              <a:t> BILLON</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rPr>
              <a:t> </a:t>
            </a:r>
            <a:r>
              <a:rPr kumimoji="0" lang="pt-BR" sz="1600" i="0" u="none" strike="noStrike" kern="1200" cap="none" spc="0" normalizeH="0" baseline="0" noProof="0" dirty="0" err="1">
                <a:ln>
                  <a:noFill/>
                </a:ln>
                <a:solidFill>
                  <a:srgbClr val="EA622B"/>
                </a:solidFill>
                <a:effectLst/>
                <a:uLnTx/>
                <a:uFillTx/>
                <a:latin typeface="Montserrat" pitchFamily="2" charset="77"/>
                <a:cs typeface="Calibri" panose="020F0502020204030204" pitchFamily="34" charset="0"/>
              </a:rPr>
              <a:t>records</a:t>
            </a:r>
            <a:endParaRPr kumimoji="0" lang="pt-BR" sz="1600" i="0"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endParaRPr>
          </a:p>
        </p:txBody>
      </p:sp>
      <p:sp>
        <p:nvSpPr>
          <p:cNvPr id="45" name="CaixaDeTexto 44">
            <a:extLst>
              <a:ext uri="{FF2B5EF4-FFF2-40B4-BE49-F238E27FC236}">
                <a16:creationId xmlns:a16="http://schemas.microsoft.com/office/drawing/2014/main" id="{F3EE9D5B-EF25-A952-63EF-CDFFE7830DD3}"/>
              </a:ext>
            </a:extLst>
          </p:cNvPr>
          <p:cNvSpPr txBox="1"/>
          <p:nvPr/>
        </p:nvSpPr>
        <p:spPr>
          <a:xfrm>
            <a:off x="5369485" y="3528988"/>
            <a:ext cx="1832701" cy="538802"/>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pt-BR" sz="36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rPr>
              <a:t>+</a:t>
            </a:r>
          </a:p>
        </p:txBody>
      </p:sp>
      <p:sp>
        <p:nvSpPr>
          <p:cNvPr id="46" name="CaixaDeTexto 45">
            <a:extLst>
              <a:ext uri="{FF2B5EF4-FFF2-40B4-BE49-F238E27FC236}">
                <a16:creationId xmlns:a16="http://schemas.microsoft.com/office/drawing/2014/main" id="{E33CE829-798B-5881-476C-A4E6ACD38B29}"/>
              </a:ext>
            </a:extLst>
          </p:cNvPr>
          <p:cNvSpPr txBox="1"/>
          <p:nvPr/>
        </p:nvSpPr>
        <p:spPr>
          <a:xfrm>
            <a:off x="4717113" y="5238284"/>
            <a:ext cx="1832701" cy="538802"/>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pt-BR" sz="3600" b="1" u="none" strike="noStrike" kern="1200" cap="none" spc="0" normalizeH="0" baseline="0" noProof="0" dirty="0">
                <a:ln>
                  <a:noFill/>
                </a:ln>
                <a:solidFill>
                  <a:srgbClr val="EA622B"/>
                </a:solidFill>
                <a:effectLst/>
                <a:uLnTx/>
                <a:uFillTx/>
                <a:latin typeface="Montserrat" pitchFamily="2" charset="77"/>
                <a:cs typeface="Calibri" panose="020F0502020204030204" pitchFamily="34" charset="0"/>
              </a:rPr>
              <a:t>=</a:t>
            </a:r>
          </a:p>
        </p:txBody>
      </p:sp>
      <p:pic>
        <p:nvPicPr>
          <p:cNvPr id="3" name="Gráfico 2" descr="Microscópio com preenchimento sólido">
            <a:extLst>
              <a:ext uri="{FF2B5EF4-FFF2-40B4-BE49-F238E27FC236}">
                <a16:creationId xmlns:a16="http://schemas.microsoft.com/office/drawing/2014/main" id="{D9CFAFCE-8325-1365-8334-282DD808F9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59769" y="1511968"/>
            <a:ext cx="525379" cy="525379"/>
          </a:xfrm>
          <a:prstGeom prst="rect">
            <a:avLst/>
          </a:prstGeom>
        </p:spPr>
      </p:pic>
    </p:spTree>
    <p:extLst>
      <p:ext uri="{BB962C8B-B14F-4D97-AF65-F5344CB8AC3E}">
        <p14:creationId xmlns:p14="http://schemas.microsoft.com/office/powerpoint/2010/main" val="1179504464"/>
      </p:ext>
    </p:extLst>
  </p:cSld>
  <p:clrMapOvr>
    <a:masterClrMapping/>
  </p:clrMapOvr>
</p:sld>
</file>

<file path=ppt/theme/theme1.xml><?xml version="1.0" encoding="utf-8"?>
<a:theme xmlns:a="http://schemas.openxmlformats.org/drawingml/2006/main" name="Lâmina de Abertur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âmina de Abertura e final">
  <a:themeElements>
    <a:clrScheme name="Personalizar 1">
      <a:dk1>
        <a:srgbClr val="000000"/>
      </a:dk1>
      <a:lt1>
        <a:srgbClr val="FFFFFF"/>
      </a:lt1>
      <a:dk2>
        <a:srgbClr val="44546A"/>
      </a:dk2>
      <a:lt2>
        <a:srgbClr val="E7E6E6"/>
      </a:lt2>
      <a:accent1>
        <a:srgbClr val="013FF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es">
      <a:majorFont>
        <a:latin typeface="Montserrat"/>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f4c943d8-5486-4537-95ef-ce4d5a04c9aa" xsi:nil="true"/>
    <lcf76f155ced4ddcb4097134ff3c332f xmlns="4fff275e-aaf4-46c5-a398-2434d931ad9b">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8870CD2DAFA61A42A7FACD197556017C" ma:contentTypeVersion="10" ma:contentTypeDescription="Crie um novo documento." ma:contentTypeScope="" ma:versionID="c883e843726fc8c9b551e5417ff0f313">
  <xsd:schema xmlns:xsd="http://www.w3.org/2001/XMLSchema" xmlns:xs="http://www.w3.org/2001/XMLSchema" xmlns:p="http://schemas.microsoft.com/office/2006/metadata/properties" xmlns:ns2="4fff275e-aaf4-46c5-a398-2434d931ad9b" xmlns:ns3="f4c943d8-5486-4537-95ef-ce4d5a04c9aa" targetNamespace="http://schemas.microsoft.com/office/2006/metadata/properties" ma:root="true" ma:fieldsID="d099d0d420fb5ad4a046d7217fb72e8b" ns2:_="" ns3:_="">
    <xsd:import namespace="4fff275e-aaf4-46c5-a398-2434d931ad9b"/>
    <xsd:import namespace="f4c943d8-5486-4537-95ef-ce4d5a04c9aa"/>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ff275e-aaf4-46c5-a398-2434d931ad9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Marcações de imagem" ma:readOnly="false" ma:fieldId="{5cf76f15-5ced-4ddc-b409-7134ff3c332f}" ma:taxonomyMulti="true" ma:sspId="08562b07-c12b-440e-8652-dcaac954a869"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4c943d8-5486-4537-95ef-ce4d5a04c9aa"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21ac1fc8-cd8f-4ef6-9c51-1ab69aafbaa8}" ma:internalName="TaxCatchAll" ma:showField="CatchAllData" ma:web="f4c943d8-5486-4537-95ef-ce4d5a04c9a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7D5DF0-3863-4EFF-ACEA-66963951A98E}">
  <ds:schemaRefs>
    <ds:schemaRef ds:uri="http://schemas.microsoft.com/office/2006/metadata/properties"/>
    <ds:schemaRef ds:uri="http://www.w3.org/2000/xmlns/"/>
    <ds:schemaRef ds:uri="f4c943d8-5486-4537-95ef-ce4d5a04c9aa"/>
    <ds:schemaRef ds:uri="http://www.w3.org/2001/XMLSchema-instance"/>
    <ds:schemaRef ds:uri="4fff275e-aaf4-46c5-a398-2434d931ad9b"/>
    <ds:schemaRef ds:uri="http://schemas.microsoft.com/office/infopath/2007/PartnerControls"/>
  </ds:schemaRefs>
</ds:datastoreItem>
</file>

<file path=customXml/itemProps2.xml><?xml version="1.0" encoding="utf-8"?>
<ds:datastoreItem xmlns:ds="http://schemas.openxmlformats.org/officeDocument/2006/customXml" ds:itemID="{811EA0DD-EFC3-4B00-9602-AC73A49915D4}">
  <ds:schemaRefs>
    <ds:schemaRef ds:uri="http://schemas.microsoft.com/office/2006/metadata/contentType"/>
    <ds:schemaRef ds:uri="http://schemas.microsoft.com/office/2006/metadata/properties/metaAttributes"/>
    <ds:schemaRef ds:uri="http://www.w3.org/2000/xmlns/"/>
    <ds:schemaRef ds:uri="http://www.w3.org/2001/XMLSchema"/>
    <ds:schemaRef ds:uri="4fff275e-aaf4-46c5-a398-2434d931ad9b"/>
    <ds:schemaRef ds:uri="f4c943d8-5486-4537-95ef-ce4d5a04c9a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A80876-EC84-4DC1-A702-D518520957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3777</TotalTime>
  <Words>1181</Words>
  <Application>Microsoft Office PowerPoint</Application>
  <PresentationFormat>Widescreen</PresentationFormat>
  <Paragraphs>205</Paragraphs>
  <Slides>19</Slides>
  <Notes>9</Notes>
  <HiddenSlides>0</HiddenSlides>
  <MMClips>0</MMClips>
  <ScaleCrop>false</ScaleCrop>
  <HeadingPairs>
    <vt:vector size="6" baseType="variant">
      <vt:variant>
        <vt:lpstr>Fontes usadas</vt:lpstr>
      </vt:variant>
      <vt:variant>
        <vt:i4>10</vt:i4>
      </vt:variant>
      <vt:variant>
        <vt:lpstr>Tema</vt:lpstr>
      </vt:variant>
      <vt:variant>
        <vt:i4>2</vt:i4>
      </vt:variant>
      <vt:variant>
        <vt:lpstr>Títulos de slides</vt:lpstr>
      </vt:variant>
      <vt:variant>
        <vt:i4>19</vt:i4>
      </vt:variant>
    </vt:vector>
  </HeadingPairs>
  <TitlesOfParts>
    <vt:vector size="31" baseType="lpstr">
      <vt:lpstr>Roboto</vt:lpstr>
      <vt:lpstr>Courier New</vt:lpstr>
      <vt:lpstr>Raleway</vt:lpstr>
      <vt:lpstr>Calibri Light</vt:lpstr>
      <vt:lpstr>Arial</vt:lpstr>
      <vt:lpstr>Montserrat</vt:lpstr>
      <vt:lpstr>Calibri</vt:lpstr>
      <vt:lpstr>Montserrat ExtraBold</vt:lpstr>
      <vt:lpstr>Wingdings</vt:lpstr>
      <vt:lpstr>Helvetica Neue</vt:lpstr>
      <vt:lpstr>Lâmina de Abertura</vt:lpstr>
      <vt:lpstr>Lâmina de Abertura e final</vt:lpstr>
      <vt:lpstr>Apresentação do PowerPoint</vt:lpstr>
      <vt:lpstr>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How does data transit in the RNDS?</vt:lpstr>
      <vt:lpstr>Apresentação do PowerPoint</vt:lpstr>
      <vt:lpstr>Apresentação do PowerPoint</vt:lpstr>
      <vt:lpstr>Apresentação do PowerPoint</vt:lpstr>
      <vt:lpstr>Apresentação do PowerPoint</vt:lpstr>
      <vt:lpstr>Brazilian IPS</vt:lpstr>
      <vt:lpstr>Brazil IPS premisses</vt:lpstr>
      <vt:lpstr>Apresentação do PowerPoint</vt:lpstr>
      <vt:lpstr>Current Status IPS-Brasil</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Josué Custódio Fernandes</dc:creator>
  <cp:lastModifiedBy>Elivan Silva Souza</cp:lastModifiedBy>
  <cp:revision>108</cp:revision>
  <cp:lastPrinted>2021-05-27T13:54:16Z</cp:lastPrinted>
  <dcterms:created xsi:type="dcterms:W3CDTF">2021-05-25T14:48:35Z</dcterms:created>
  <dcterms:modified xsi:type="dcterms:W3CDTF">2023-06-05T17:29:32Z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0x0101008870CD2DAFA61A42A7FACD197556017C</vt:lpwstr>
  </property>
  <property fmtid="{D5CDD505-2E9C-101B-9397-08002B2CF9AE}" pid="3" name="MediaServiceImageTags">
    <vt:lpwstr/>
  </property>
</Properties>
</file>